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1" r:id="rId2"/>
    <p:sldId id="342" r:id="rId3"/>
    <p:sldId id="266" r:id="rId4"/>
    <p:sldId id="280" r:id="rId5"/>
    <p:sldId id="353" r:id="rId6"/>
    <p:sldId id="346" r:id="rId7"/>
    <p:sldId id="347" r:id="rId8"/>
    <p:sldId id="348" r:id="rId9"/>
    <p:sldId id="343" r:id="rId10"/>
    <p:sldId id="282" r:id="rId11"/>
    <p:sldId id="350" r:id="rId12"/>
    <p:sldId id="281" r:id="rId13"/>
    <p:sldId id="35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775"/>
    <a:srgbClr val="38A4B5"/>
    <a:srgbClr val="A4DBE6"/>
    <a:srgbClr val="CCEBF0"/>
    <a:srgbClr val="EBF7F9"/>
    <a:srgbClr val="D9D9D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213" autoAdjust="0"/>
  </p:normalViewPr>
  <p:slideViewPr>
    <p:cSldViewPr snapToGrid="0" showGuides="1">
      <p:cViewPr varScale="1">
        <p:scale>
          <a:sx n="88" d="100"/>
          <a:sy n="88" d="100"/>
        </p:scale>
        <p:origin x="72" y="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a Naeini" userId="17766136c1dd9d0a" providerId="LiveId" clId="{F84B24A2-0778-42D4-92D3-505C1B831D0F}"/>
    <pc:docChg chg="undo custSel mod addSld delSld modSld sldOrd delMainMaster">
      <pc:chgData name="Mina Naeini" userId="17766136c1dd9d0a" providerId="LiveId" clId="{F84B24A2-0778-42D4-92D3-505C1B831D0F}" dt="2020-08-11T14:39:52.061" v="16782" actId="20577"/>
      <pc:docMkLst>
        <pc:docMk/>
      </pc:docMkLst>
      <pc:sldChg chg="delSp modSp mod">
        <pc:chgData name="Mina Naeini" userId="17766136c1dd9d0a" providerId="LiveId" clId="{F84B24A2-0778-42D4-92D3-505C1B831D0F}" dt="2020-08-05T21:58:18.264" v="15336" actId="478"/>
        <pc:sldMkLst>
          <pc:docMk/>
          <pc:sldMk cId="2392966002" sldId="258"/>
        </pc:sldMkLst>
        <pc:spChg chg="mod">
          <ac:chgData name="Mina Naeini" userId="17766136c1dd9d0a" providerId="LiveId" clId="{F84B24A2-0778-42D4-92D3-505C1B831D0F}" dt="2020-07-22T23:33:43.358" v="53" actId="255"/>
          <ac:spMkLst>
            <pc:docMk/>
            <pc:sldMk cId="2392966002" sldId="258"/>
            <ac:spMk id="16" creationId="{7AD91FE4-7C96-4C88-A2AE-9D15DF9E7C36}"/>
          </ac:spMkLst>
        </pc:spChg>
        <pc:spChg chg="mod">
          <ac:chgData name="Mina Naeini" userId="17766136c1dd9d0a" providerId="LiveId" clId="{F84B24A2-0778-42D4-92D3-505C1B831D0F}" dt="2020-07-22T23:32:08.544" v="47" actId="20577"/>
          <ac:spMkLst>
            <pc:docMk/>
            <pc:sldMk cId="2392966002" sldId="258"/>
            <ac:spMk id="17" creationId="{8C1B4C29-E629-499B-BB4E-A1D0B4AED7A7}"/>
          </ac:spMkLst>
        </pc:spChg>
        <pc:picChg chg="del">
          <ac:chgData name="Mina Naeini" userId="17766136c1dd9d0a" providerId="LiveId" clId="{F84B24A2-0778-42D4-92D3-505C1B831D0F}" dt="2020-08-05T21:58:18.264" v="15336" actId="478"/>
          <ac:picMkLst>
            <pc:docMk/>
            <pc:sldMk cId="2392966002" sldId="258"/>
            <ac:picMk id="21" creationId="{31B5CAF9-6809-4B7A-BD6C-92697E6D8C02}"/>
          </ac:picMkLst>
        </pc:picChg>
      </pc:sldChg>
      <pc:sldChg chg="addSp delSp modSp del mod ord">
        <pc:chgData name="Mina Naeini" userId="17766136c1dd9d0a" providerId="LiveId" clId="{F84B24A2-0778-42D4-92D3-505C1B831D0F}" dt="2020-08-11T13:10:03.472" v="16679" actId="47"/>
        <pc:sldMkLst>
          <pc:docMk/>
          <pc:sldMk cId="3126461621" sldId="259"/>
        </pc:sldMkLst>
        <pc:spChg chg="mod">
          <ac:chgData name="Mina Naeini" userId="17766136c1dd9d0a" providerId="LiveId" clId="{F84B24A2-0778-42D4-92D3-505C1B831D0F}" dt="2020-07-23T12:40:18.706" v="61" actId="20577"/>
          <ac:spMkLst>
            <pc:docMk/>
            <pc:sldMk cId="3126461621" sldId="259"/>
            <ac:spMk id="7" creationId="{EFCF6DC9-4FEE-47F3-AF07-BEB8E5A7EC27}"/>
          </ac:spMkLst>
        </pc:spChg>
        <pc:spChg chg="mod">
          <ac:chgData name="Mina Naeini" userId="17766136c1dd9d0a" providerId="LiveId" clId="{F84B24A2-0778-42D4-92D3-505C1B831D0F}" dt="2020-07-23T12:42:37.608" v="78" actId="20577"/>
          <ac:spMkLst>
            <pc:docMk/>
            <pc:sldMk cId="3126461621" sldId="259"/>
            <ac:spMk id="9" creationId="{BF8AD751-DE4B-4DE9-8240-A594C4F737BA}"/>
          </ac:spMkLst>
        </pc:spChg>
        <pc:spChg chg="mod">
          <ac:chgData name="Mina Naeini" userId="17766136c1dd9d0a" providerId="LiveId" clId="{F84B24A2-0778-42D4-92D3-505C1B831D0F}" dt="2020-07-23T12:42:58.467" v="79"/>
          <ac:spMkLst>
            <pc:docMk/>
            <pc:sldMk cId="3126461621" sldId="259"/>
            <ac:spMk id="43" creationId="{21A4BC6E-BFA7-44DA-B11A-EF874A739EF9}"/>
          </ac:spMkLst>
        </pc:spChg>
        <pc:spChg chg="mod">
          <ac:chgData name="Mina Naeini" userId="17766136c1dd9d0a" providerId="LiveId" clId="{F84B24A2-0778-42D4-92D3-505C1B831D0F}" dt="2020-07-23T12:53:21.171" v="119" actId="20577"/>
          <ac:spMkLst>
            <pc:docMk/>
            <pc:sldMk cId="3126461621" sldId="259"/>
            <ac:spMk id="52" creationId="{CFBD9DD9-1EA4-4EAD-8472-7F19A4493B01}"/>
          </ac:spMkLst>
        </pc:spChg>
        <pc:spChg chg="mod">
          <ac:chgData name="Mina Naeini" userId="17766136c1dd9d0a" providerId="LiveId" clId="{F84B24A2-0778-42D4-92D3-505C1B831D0F}" dt="2020-07-23T12:51:20.740" v="100" actId="20577"/>
          <ac:spMkLst>
            <pc:docMk/>
            <pc:sldMk cId="3126461621" sldId="259"/>
            <ac:spMk id="61" creationId="{6FB9AFA2-B33A-48CB-B762-8258B16D0D7D}"/>
          </ac:spMkLst>
        </pc:spChg>
        <pc:spChg chg="mod">
          <ac:chgData name="Mina Naeini" userId="17766136c1dd9d0a" providerId="LiveId" clId="{F84B24A2-0778-42D4-92D3-505C1B831D0F}" dt="2020-07-23T12:50:37.533" v="85" actId="14100"/>
          <ac:spMkLst>
            <pc:docMk/>
            <pc:sldMk cId="3126461621" sldId="259"/>
            <ac:spMk id="80" creationId="{CA88C9F9-29B0-40B7-BA08-2F679003B082}"/>
          </ac:spMkLst>
        </pc:spChg>
        <pc:spChg chg="mod">
          <ac:chgData name="Mina Naeini" userId="17766136c1dd9d0a" providerId="LiveId" clId="{F84B24A2-0778-42D4-92D3-505C1B831D0F}" dt="2020-07-23T12:50:37.533" v="85" actId="14100"/>
          <ac:spMkLst>
            <pc:docMk/>
            <pc:sldMk cId="3126461621" sldId="259"/>
            <ac:spMk id="81" creationId="{101F4192-C553-4D14-BCC0-36647AF7323F}"/>
          </ac:spMkLst>
        </pc:spChg>
        <pc:spChg chg="mod">
          <ac:chgData name="Mina Naeini" userId="17766136c1dd9d0a" providerId="LiveId" clId="{F84B24A2-0778-42D4-92D3-505C1B831D0F}" dt="2020-07-23T12:50:37.533" v="85" actId="14100"/>
          <ac:spMkLst>
            <pc:docMk/>
            <pc:sldMk cId="3126461621" sldId="259"/>
            <ac:spMk id="82" creationId="{0DE40EB1-9428-4532-9B4E-921B4E9EBA60}"/>
          </ac:spMkLst>
        </pc:spChg>
        <pc:spChg chg="mod">
          <ac:chgData name="Mina Naeini" userId="17766136c1dd9d0a" providerId="LiveId" clId="{F84B24A2-0778-42D4-92D3-505C1B831D0F}" dt="2020-07-23T12:50:37.533" v="85" actId="14100"/>
          <ac:spMkLst>
            <pc:docMk/>
            <pc:sldMk cId="3126461621" sldId="259"/>
            <ac:spMk id="83" creationId="{C0E6DE7F-B123-4A96-A237-C4804A740119}"/>
          </ac:spMkLst>
        </pc:spChg>
        <pc:spChg chg="mod">
          <ac:chgData name="Mina Naeini" userId="17766136c1dd9d0a" providerId="LiveId" clId="{F84B24A2-0778-42D4-92D3-505C1B831D0F}" dt="2020-07-23T12:49:51.590" v="80"/>
          <ac:spMkLst>
            <pc:docMk/>
            <pc:sldMk cId="3126461621" sldId="259"/>
            <ac:spMk id="89" creationId="{FED115E9-B5F7-4DCF-9134-FD46873D21EC}"/>
          </ac:spMkLst>
        </pc:spChg>
        <pc:spChg chg="mod">
          <ac:chgData name="Mina Naeini" userId="17766136c1dd9d0a" providerId="LiveId" clId="{F84B24A2-0778-42D4-92D3-505C1B831D0F}" dt="2020-07-23T12:49:51.590" v="80"/>
          <ac:spMkLst>
            <pc:docMk/>
            <pc:sldMk cId="3126461621" sldId="259"/>
            <ac:spMk id="90" creationId="{F283084F-16E2-4528-8E5F-A14F1E522C1F}"/>
          </ac:spMkLst>
        </pc:spChg>
        <pc:spChg chg="mod">
          <ac:chgData name="Mina Naeini" userId="17766136c1dd9d0a" providerId="LiveId" clId="{F84B24A2-0778-42D4-92D3-505C1B831D0F}" dt="2020-07-23T12:49:51.590" v="80"/>
          <ac:spMkLst>
            <pc:docMk/>
            <pc:sldMk cId="3126461621" sldId="259"/>
            <ac:spMk id="91" creationId="{9DCD661D-117A-4DBC-8892-83C175E9305F}"/>
          </ac:spMkLst>
        </pc:spChg>
        <pc:grpChg chg="add del mod">
          <ac:chgData name="Mina Naeini" userId="17766136c1dd9d0a" providerId="LiveId" clId="{F84B24A2-0778-42D4-92D3-505C1B831D0F}" dt="2020-07-23T12:50:09.765" v="82" actId="478"/>
          <ac:grpSpMkLst>
            <pc:docMk/>
            <pc:sldMk cId="3126461621" sldId="259"/>
            <ac:grpSpMk id="62" creationId="{3F30D0F7-14FD-4763-BBC3-8B6C13E515A7}"/>
          </ac:grpSpMkLst>
        </pc:grpChg>
        <pc:grpChg chg="del">
          <ac:chgData name="Mina Naeini" userId="17766136c1dd9d0a" providerId="LiveId" clId="{F84B24A2-0778-42D4-92D3-505C1B831D0F}" dt="2020-07-23T12:50:11.539" v="83" actId="478"/>
          <ac:grpSpMkLst>
            <pc:docMk/>
            <pc:sldMk cId="3126461621" sldId="259"/>
            <ac:grpSpMk id="63" creationId="{3CCEFC75-C09E-4FE7-826C-B089C5F118A3}"/>
          </ac:grpSpMkLst>
        </pc:grpChg>
        <pc:grpChg chg="mod">
          <ac:chgData name="Mina Naeini" userId="17766136c1dd9d0a" providerId="LiveId" clId="{F84B24A2-0778-42D4-92D3-505C1B831D0F}" dt="2020-07-23T12:49:51.590" v="80"/>
          <ac:grpSpMkLst>
            <pc:docMk/>
            <pc:sldMk cId="3126461621" sldId="259"/>
            <ac:grpSpMk id="69" creationId="{4197818B-2E8A-491E-BAF4-661522B9D0E4}"/>
          </ac:grpSpMkLst>
        </pc:grpChg>
        <pc:grpChg chg="del">
          <ac:chgData name="Mina Naeini" userId="17766136c1dd9d0a" providerId="LiveId" clId="{F84B24A2-0778-42D4-92D3-505C1B831D0F}" dt="2020-07-23T12:50:52.286" v="87" actId="478"/>
          <ac:grpSpMkLst>
            <pc:docMk/>
            <pc:sldMk cId="3126461621" sldId="259"/>
            <ac:grpSpMk id="70" creationId="{6E1B3AD5-7F28-400A-87E9-E8C5145E5EBA}"/>
          </ac:grpSpMkLst>
        </pc:grpChg>
        <pc:grpChg chg="del">
          <ac:chgData name="Mina Naeini" userId="17766136c1dd9d0a" providerId="LiveId" clId="{F84B24A2-0778-42D4-92D3-505C1B831D0F}" dt="2020-07-23T12:50:32.818" v="84" actId="478"/>
          <ac:grpSpMkLst>
            <pc:docMk/>
            <pc:sldMk cId="3126461621" sldId="259"/>
            <ac:grpSpMk id="74" creationId="{AE58C6C5-5C51-4300-92A2-C3ECED5D4D5E}"/>
          </ac:grpSpMkLst>
        </pc:grpChg>
        <pc:grpChg chg="del mod">
          <ac:chgData name="Mina Naeini" userId="17766136c1dd9d0a" providerId="LiveId" clId="{F84B24A2-0778-42D4-92D3-505C1B831D0F}" dt="2020-07-23T12:50:38.045" v="86" actId="478"/>
          <ac:grpSpMkLst>
            <pc:docMk/>
            <pc:sldMk cId="3126461621" sldId="259"/>
            <ac:grpSpMk id="79" creationId="{D8A30BBE-0E9E-479B-9982-17CDE869A8FE}"/>
          </ac:grpSpMkLst>
        </pc:grpChg>
        <pc:grpChg chg="mod">
          <ac:chgData name="Mina Naeini" userId="17766136c1dd9d0a" providerId="LiveId" clId="{F84B24A2-0778-42D4-92D3-505C1B831D0F}" dt="2020-07-23T12:49:51.590" v="80"/>
          <ac:grpSpMkLst>
            <pc:docMk/>
            <pc:sldMk cId="3126461621" sldId="259"/>
            <ac:grpSpMk id="85" creationId="{C2ED26CF-7306-4960-A69C-1134F518C48F}"/>
          </ac:grpSpMkLst>
        </pc:grpChg>
        <pc:grpChg chg="mod">
          <ac:chgData name="Mina Naeini" userId="17766136c1dd9d0a" providerId="LiveId" clId="{F84B24A2-0778-42D4-92D3-505C1B831D0F}" dt="2020-07-23T12:49:51.590" v="80"/>
          <ac:grpSpMkLst>
            <pc:docMk/>
            <pc:sldMk cId="3126461621" sldId="259"/>
            <ac:grpSpMk id="88" creationId="{386C05FF-999E-48AB-94B1-C6B8E65CECCE}"/>
          </ac:grpSpMkLst>
        </pc:grpChg>
        <pc:cxnChg chg="mod">
          <ac:chgData name="Mina Naeini" userId="17766136c1dd9d0a" providerId="LiveId" clId="{F84B24A2-0778-42D4-92D3-505C1B831D0F}" dt="2020-07-23T12:49:51.590" v="80"/>
          <ac:cxnSpMkLst>
            <pc:docMk/>
            <pc:sldMk cId="3126461621" sldId="259"/>
            <ac:cxnSpMk id="86" creationId="{932CD769-D3F8-45C2-A4B4-E6CB2344B5C8}"/>
          </ac:cxnSpMkLst>
        </pc:cxnChg>
        <pc:cxnChg chg="mod">
          <ac:chgData name="Mina Naeini" userId="17766136c1dd9d0a" providerId="LiveId" clId="{F84B24A2-0778-42D4-92D3-505C1B831D0F}" dt="2020-07-23T12:49:51.590" v="80"/>
          <ac:cxnSpMkLst>
            <pc:docMk/>
            <pc:sldMk cId="3126461621" sldId="259"/>
            <ac:cxnSpMk id="87" creationId="{D26FE48B-F9EA-46AB-8392-3D3CBDDD27EC}"/>
          </ac:cxnSpMkLst>
        </pc:cxnChg>
      </pc:sldChg>
      <pc:sldChg chg="del">
        <pc:chgData name="Mina Naeini" userId="17766136c1dd9d0a" providerId="LiveId" clId="{F84B24A2-0778-42D4-92D3-505C1B831D0F}" dt="2020-08-11T13:10:00.678" v="16675" actId="47"/>
        <pc:sldMkLst>
          <pc:docMk/>
          <pc:sldMk cId="971367129" sldId="260"/>
        </pc:sldMkLst>
      </pc:sldChg>
      <pc:sldChg chg="addSp delSp modSp mod ord">
        <pc:chgData name="Mina Naeini" userId="17766136c1dd9d0a" providerId="LiveId" clId="{F84B24A2-0778-42D4-92D3-505C1B831D0F}" dt="2020-08-11T12:34:01.823" v="16671" actId="20577"/>
        <pc:sldMkLst>
          <pc:docMk/>
          <pc:sldMk cId="4117189174" sldId="261"/>
        </pc:sldMkLst>
        <pc:spChg chg="add mod">
          <ac:chgData name="Mina Naeini" userId="17766136c1dd9d0a" providerId="LiveId" clId="{F84B24A2-0778-42D4-92D3-505C1B831D0F}" dt="2020-08-11T12:34:01.823" v="16671" actId="20577"/>
          <ac:spMkLst>
            <pc:docMk/>
            <pc:sldMk cId="4117189174" sldId="261"/>
            <ac:spMk id="2" creationId="{280B5C8E-D0A9-4CB1-BB7B-EB99871F7161}"/>
          </ac:spMkLst>
        </pc:spChg>
        <pc:spChg chg="mod">
          <ac:chgData name="Mina Naeini" userId="17766136c1dd9d0a" providerId="LiveId" clId="{F84B24A2-0778-42D4-92D3-505C1B831D0F}" dt="2020-07-23T15:31:06.709" v="1177" actId="20577"/>
          <ac:spMkLst>
            <pc:docMk/>
            <pc:sldMk cId="4117189174" sldId="261"/>
            <ac:spMk id="7" creationId="{EFCF6DC9-4FEE-47F3-AF07-BEB8E5A7EC27}"/>
          </ac:spMkLst>
        </pc:spChg>
        <pc:spChg chg="mod">
          <ac:chgData name="Mina Naeini" userId="17766136c1dd9d0a" providerId="LiveId" clId="{F84B24A2-0778-42D4-92D3-505C1B831D0F}" dt="2020-08-05T22:17:42.891" v="15549" actId="403"/>
          <ac:spMkLst>
            <pc:docMk/>
            <pc:sldMk cId="4117189174" sldId="261"/>
            <ac:spMk id="11" creationId="{61E1C9F2-B59B-481F-9C74-A0AE1D1C193E}"/>
          </ac:spMkLst>
        </pc:spChg>
        <pc:spChg chg="del">
          <ac:chgData name="Mina Naeini" userId="17766136c1dd9d0a" providerId="LiveId" clId="{F84B24A2-0778-42D4-92D3-505C1B831D0F}" dt="2020-07-23T15:40:05.880" v="1323" actId="478"/>
          <ac:spMkLst>
            <pc:docMk/>
            <pc:sldMk cId="4117189174" sldId="261"/>
            <ac:spMk id="24" creationId="{9EB2A18A-237A-4DDC-A18F-5C014BE1638B}"/>
          </ac:spMkLst>
        </pc:spChg>
        <pc:spChg chg="mod">
          <ac:chgData name="Mina Naeini" userId="17766136c1dd9d0a" providerId="LiveId" clId="{F84B24A2-0778-42D4-92D3-505C1B831D0F}" dt="2020-08-05T22:15:32.983" v="15536" actId="403"/>
          <ac:spMkLst>
            <pc:docMk/>
            <pc:sldMk cId="4117189174" sldId="261"/>
            <ac:spMk id="51" creationId="{859920BD-F48C-4DFD-8483-984EBEA1817A}"/>
          </ac:spMkLst>
        </pc:spChg>
        <pc:spChg chg="mod">
          <ac:chgData name="Mina Naeini" userId="17766136c1dd9d0a" providerId="LiveId" clId="{F84B24A2-0778-42D4-92D3-505C1B831D0F}" dt="2020-08-05T22:19:22.191" v="15562" actId="20577"/>
          <ac:spMkLst>
            <pc:docMk/>
            <pc:sldMk cId="4117189174" sldId="261"/>
            <ac:spMk id="55" creationId="{ACC70558-771F-4DE2-ACE7-FFD902276D5C}"/>
          </ac:spMkLst>
        </pc:spChg>
        <pc:spChg chg="mod">
          <ac:chgData name="Mina Naeini" userId="17766136c1dd9d0a" providerId="LiveId" clId="{F84B24A2-0778-42D4-92D3-505C1B831D0F}" dt="2020-08-05T22:17:39.415" v="15548" actId="403"/>
          <ac:spMkLst>
            <pc:docMk/>
            <pc:sldMk cId="4117189174" sldId="261"/>
            <ac:spMk id="58" creationId="{0185F5F6-CAD8-452E-A60C-5C05947A18A5}"/>
          </ac:spMkLst>
        </pc:spChg>
        <pc:spChg chg="mod">
          <ac:chgData name="Mina Naeini" userId="17766136c1dd9d0a" providerId="LiveId" clId="{F84B24A2-0778-42D4-92D3-505C1B831D0F}" dt="2020-07-23T16:01:27.432" v="1522" actId="14100"/>
          <ac:spMkLst>
            <pc:docMk/>
            <pc:sldMk cId="4117189174" sldId="261"/>
            <ac:spMk id="59" creationId="{60A3E0B9-F305-4591-BF07-96154BF08ECF}"/>
          </ac:spMkLst>
        </pc:spChg>
        <pc:spChg chg="add mod">
          <ac:chgData name="Mina Naeini" userId="17766136c1dd9d0a" providerId="LiveId" clId="{F84B24A2-0778-42D4-92D3-505C1B831D0F}" dt="2020-07-23T15:40:18.934" v="1324" actId="1076"/>
          <ac:spMkLst>
            <pc:docMk/>
            <pc:sldMk cId="4117189174" sldId="261"/>
            <ac:spMk id="61" creationId="{8049E7E7-76D5-4707-A0D7-D2A0FC369042}"/>
          </ac:spMkLst>
        </pc:spChg>
        <pc:spChg chg="add mod">
          <ac:chgData name="Mina Naeini" userId="17766136c1dd9d0a" providerId="LiveId" clId="{F84B24A2-0778-42D4-92D3-505C1B831D0F}" dt="2020-07-23T15:40:18.934" v="1324" actId="1076"/>
          <ac:spMkLst>
            <pc:docMk/>
            <pc:sldMk cId="4117189174" sldId="261"/>
            <ac:spMk id="62" creationId="{2106DFE0-72AF-447C-A65F-05E4C50786C4}"/>
          </ac:spMkLst>
        </pc:spChg>
        <pc:spChg chg="mod">
          <ac:chgData name="Mina Naeini" userId="17766136c1dd9d0a" providerId="LiveId" clId="{F84B24A2-0778-42D4-92D3-505C1B831D0F}" dt="2020-07-23T16:33:23.224" v="1961" actId="113"/>
          <ac:spMkLst>
            <pc:docMk/>
            <pc:sldMk cId="4117189174" sldId="261"/>
            <ac:spMk id="101" creationId="{D79E00A1-DFF1-4908-8DCB-14D503FF21F9}"/>
          </ac:spMkLst>
        </pc:spChg>
        <pc:spChg chg="mod">
          <ac:chgData name="Mina Naeini" userId="17766136c1dd9d0a" providerId="LiveId" clId="{F84B24A2-0778-42D4-92D3-505C1B831D0F}" dt="2020-08-05T22:16:00.002" v="15547" actId="1036"/>
          <ac:spMkLst>
            <pc:docMk/>
            <pc:sldMk cId="4117189174" sldId="261"/>
            <ac:spMk id="107" creationId="{47D3B553-0706-4D64-B3AA-99778C50710F}"/>
          </ac:spMkLst>
        </pc:spChg>
        <pc:spChg chg="del mod">
          <ac:chgData name="Mina Naeini" userId="17766136c1dd9d0a" providerId="LiveId" clId="{F84B24A2-0778-42D4-92D3-505C1B831D0F}" dt="2020-08-04T19:38:24.900" v="11036" actId="478"/>
          <ac:spMkLst>
            <pc:docMk/>
            <pc:sldMk cId="4117189174" sldId="261"/>
            <ac:spMk id="108" creationId="{18C1FAEF-3BF2-4505-8629-B5E9D3036134}"/>
          </ac:spMkLst>
        </pc:spChg>
        <pc:spChg chg="mod">
          <ac:chgData name="Mina Naeini" userId="17766136c1dd9d0a" providerId="LiveId" clId="{F84B24A2-0778-42D4-92D3-505C1B831D0F}" dt="2020-07-23T15:40:02.264" v="1322" actId="1076"/>
          <ac:spMkLst>
            <pc:docMk/>
            <pc:sldMk cId="4117189174" sldId="261"/>
            <ac:spMk id="110" creationId="{664F431E-B9C7-4C16-9586-EDB0480DD699}"/>
          </ac:spMkLst>
        </pc:spChg>
        <pc:spChg chg="mod">
          <ac:chgData name="Mina Naeini" userId="17766136c1dd9d0a" providerId="LiveId" clId="{F84B24A2-0778-42D4-92D3-505C1B831D0F}" dt="2020-07-23T15:40:02.264" v="1322" actId="1076"/>
          <ac:spMkLst>
            <pc:docMk/>
            <pc:sldMk cId="4117189174" sldId="261"/>
            <ac:spMk id="111" creationId="{5E409BD6-A8A1-4511-A9D8-0F12479FE347}"/>
          </ac:spMkLst>
        </pc:spChg>
        <pc:spChg chg="del">
          <ac:chgData name="Mina Naeini" userId="17766136c1dd9d0a" providerId="LiveId" clId="{F84B24A2-0778-42D4-92D3-505C1B831D0F}" dt="2020-07-23T15:39:39.744" v="1319" actId="478"/>
          <ac:spMkLst>
            <pc:docMk/>
            <pc:sldMk cId="4117189174" sldId="261"/>
            <ac:spMk id="119" creationId="{ADC7DB16-6D6B-406B-AEBA-7AF859DA92D2}"/>
          </ac:spMkLst>
        </pc:spChg>
        <pc:grpChg chg="mod">
          <ac:chgData name="Mina Naeini" userId="17766136c1dd9d0a" providerId="LiveId" clId="{F84B24A2-0778-42D4-92D3-505C1B831D0F}" dt="2020-08-05T22:15:54.554" v="15538" actId="14100"/>
          <ac:grpSpMkLst>
            <pc:docMk/>
            <pc:sldMk cId="4117189174" sldId="261"/>
            <ac:grpSpMk id="28" creationId="{D5145D72-DD23-46A5-AC5F-254635FEC062}"/>
          </ac:grpSpMkLst>
        </pc:grpChg>
        <pc:grpChg chg="del">
          <ac:chgData name="Mina Naeini" userId="17766136c1dd9d0a" providerId="LiveId" clId="{F84B24A2-0778-42D4-92D3-505C1B831D0F}" dt="2020-08-04T19:38:22.347" v="11035" actId="478"/>
          <ac:grpSpMkLst>
            <pc:docMk/>
            <pc:sldMk cId="4117189174" sldId="261"/>
            <ac:grpSpMk id="29" creationId="{D145D20C-9EC8-4DD7-9DFB-4BABC286595E}"/>
          </ac:grpSpMkLst>
        </pc:grpChg>
        <pc:grpChg chg="mod">
          <ac:chgData name="Mina Naeini" userId="17766136c1dd9d0a" providerId="LiveId" clId="{F84B24A2-0778-42D4-92D3-505C1B831D0F}" dt="2020-07-23T15:40:02.264" v="1322" actId="1076"/>
          <ac:grpSpMkLst>
            <pc:docMk/>
            <pc:sldMk cId="4117189174" sldId="261"/>
            <ac:grpSpMk id="109" creationId="{965F0E62-77EE-4D7C-BC1E-E5076468B188}"/>
          </ac:grpSpMkLst>
        </pc:grpChg>
        <pc:grpChg chg="del">
          <ac:chgData name="Mina Naeini" userId="17766136c1dd9d0a" providerId="LiveId" clId="{F84B24A2-0778-42D4-92D3-505C1B831D0F}" dt="2020-07-23T15:38:19.320" v="1309" actId="478"/>
          <ac:grpSpMkLst>
            <pc:docMk/>
            <pc:sldMk cId="4117189174" sldId="261"/>
            <ac:grpSpMk id="112" creationId="{E607429A-F9D9-4C01-85D9-CFE8ACF9BC72}"/>
          </ac:grpSpMkLst>
        </pc:grpChg>
        <pc:picChg chg="add mod">
          <ac:chgData name="Mina Naeini" userId="17766136c1dd9d0a" providerId="LiveId" clId="{F84B24A2-0778-42D4-92D3-505C1B831D0F}" dt="2020-08-05T22:16:00.002" v="15547" actId="1036"/>
          <ac:picMkLst>
            <pc:docMk/>
            <pc:sldMk cId="4117189174" sldId="261"/>
            <ac:picMk id="3" creationId="{30282994-ADAE-49D1-969B-C79D831D8E4C}"/>
          </ac:picMkLst>
        </pc:picChg>
      </pc:sldChg>
      <pc:sldChg chg="del">
        <pc:chgData name="Mina Naeini" userId="17766136c1dd9d0a" providerId="LiveId" clId="{F84B24A2-0778-42D4-92D3-505C1B831D0F}" dt="2020-08-11T13:10:01.312" v="16676" actId="47"/>
        <pc:sldMkLst>
          <pc:docMk/>
          <pc:sldMk cId="1249840240" sldId="262"/>
        </pc:sldMkLst>
      </pc:sldChg>
      <pc:sldChg chg="addSp delSp modSp mod ord">
        <pc:chgData name="Mina Naeini" userId="17766136c1dd9d0a" providerId="LiveId" clId="{F84B24A2-0778-42D4-92D3-505C1B831D0F}" dt="2020-07-27T21:50:02.660" v="9687"/>
        <pc:sldMkLst>
          <pc:docMk/>
          <pc:sldMk cId="1372463368" sldId="263"/>
        </pc:sldMkLst>
        <pc:spChg chg="mod">
          <ac:chgData name="Mina Naeini" userId="17766136c1dd9d0a" providerId="LiveId" clId="{F84B24A2-0778-42D4-92D3-505C1B831D0F}" dt="2020-07-23T15:18:50.430" v="1139" actId="1076"/>
          <ac:spMkLst>
            <pc:docMk/>
            <pc:sldMk cId="1372463368" sldId="263"/>
            <ac:spMk id="7" creationId="{EFCF6DC9-4FEE-47F3-AF07-BEB8E5A7EC27}"/>
          </ac:spMkLst>
        </pc:spChg>
        <pc:spChg chg="mod">
          <ac:chgData name="Mina Naeini" userId="17766136c1dd9d0a" providerId="LiveId" clId="{F84B24A2-0778-42D4-92D3-505C1B831D0F}" dt="2020-07-23T15:14:06.517" v="1027" actId="1076"/>
          <ac:spMkLst>
            <pc:docMk/>
            <pc:sldMk cId="1372463368" sldId="263"/>
            <ac:spMk id="12" creationId="{E9ED0586-FBF3-40C5-AF7A-09E6DA6DBA25}"/>
          </ac:spMkLst>
        </pc:spChg>
        <pc:spChg chg="mod">
          <ac:chgData name="Mina Naeini" userId="17766136c1dd9d0a" providerId="LiveId" clId="{F84B24A2-0778-42D4-92D3-505C1B831D0F}" dt="2020-07-23T13:36:44.603" v="414" actId="20578"/>
          <ac:spMkLst>
            <pc:docMk/>
            <pc:sldMk cId="1372463368" sldId="263"/>
            <ac:spMk id="17" creationId="{2DBA11ED-7C48-4CAD-877C-F5B96E1066A2}"/>
          </ac:spMkLst>
        </pc:spChg>
        <pc:spChg chg="mod">
          <ac:chgData name="Mina Naeini" userId="17766136c1dd9d0a" providerId="LiveId" clId="{F84B24A2-0778-42D4-92D3-505C1B831D0F}" dt="2020-07-23T13:36:44.603" v="414" actId="20578"/>
          <ac:spMkLst>
            <pc:docMk/>
            <pc:sldMk cId="1372463368" sldId="263"/>
            <ac:spMk id="19" creationId="{FF87D488-3D34-4CDD-A5CF-1E07F7DF2C74}"/>
          </ac:spMkLst>
        </pc:spChg>
        <pc:spChg chg="mod">
          <ac:chgData name="Mina Naeini" userId="17766136c1dd9d0a" providerId="LiveId" clId="{F84B24A2-0778-42D4-92D3-505C1B831D0F}" dt="2020-07-23T13:36:44.603" v="414" actId="20578"/>
          <ac:spMkLst>
            <pc:docMk/>
            <pc:sldMk cId="1372463368" sldId="263"/>
            <ac:spMk id="22" creationId="{3EE0FD1D-022C-4A09-88D9-FD6D46EC5034}"/>
          </ac:spMkLst>
        </pc:spChg>
        <pc:spChg chg="mod">
          <ac:chgData name="Mina Naeini" userId="17766136c1dd9d0a" providerId="LiveId" clId="{F84B24A2-0778-42D4-92D3-505C1B831D0F}" dt="2020-07-23T13:36:44.603" v="414" actId="20578"/>
          <ac:spMkLst>
            <pc:docMk/>
            <pc:sldMk cId="1372463368" sldId="263"/>
            <ac:spMk id="23" creationId="{E2F2D622-C415-4344-A2A4-D597D7020175}"/>
          </ac:spMkLst>
        </pc:spChg>
        <pc:spChg chg="mod">
          <ac:chgData name="Mina Naeini" userId="17766136c1dd9d0a" providerId="LiveId" clId="{F84B24A2-0778-42D4-92D3-505C1B831D0F}" dt="2020-07-23T13:36:44.603" v="414" actId="20578"/>
          <ac:spMkLst>
            <pc:docMk/>
            <pc:sldMk cId="1372463368" sldId="263"/>
            <ac:spMk id="25" creationId="{86CFC8F6-431A-44C5-AD29-5540839F00A5}"/>
          </ac:spMkLst>
        </pc:spChg>
        <pc:spChg chg="mod">
          <ac:chgData name="Mina Naeini" userId="17766136c1dd9d0a" providerId="LiveId" clId="{F84B24A2-0778-42D4-92D3-505C1B831D0F}" dt="2020-07-23T13:36:44.603" v="414" actId="20578"/>
          <ac:spMkLst>
            <pc:docMk/>
            <pc:sldMk cId="1372463368" sldId="263"/>
            <ac:spMk id="27" creationId="{A328E303-326D-4013-A4F4-06290AD5D048}"/>
          </ac:spMkLst>
        </pc:spChg>
        <pc:grpChg chg="mod">
          <ac:chgData name="Mina Naeini" userId="17766136c1dd9d0a" providerId="LiveId" clId="{F84B24A2-0778-42D4-92D3-505C1B831D0F}" dt="2020-07-23T13:36:44.603" v="414" actId="20578"/>
          <ac:grpSpMkLst>
            <pc:docMk/>
            <pc:sldMk cId="1372463368" sldId="263"/>
            <ac:grpSpMk id="9" creationId="{C623F1C4-BD2E-40B2-BB4C-9776DB470320}"/>
          </ac:grpSpMkLst>
        </pc:grpChg>
        <pc:grpChg chg="del mod">
          <ac:chgData name="Mina Naeini" userId="17766136c1dd9d0a" providerId="LiveId" clId="{F84B24A2-0778-42D4-92D3-505C1B831D0F}" dt="2020-07-23T14:46:32.388" v="726" actId="478"/>
          <ac:grpSpMkLst>
            <pc:docMk/>
            <pc:sldMk cId="1372463368" sldId="263"/>
            <ac:grpSpMk id="11" creationId="{9EC08AE7-A51B-48DE-B0A1-1EBDC6907AC5}"/>
          </ac:grpSpMkLst>
        </pc:grpChg>
        <pc:grpChg chg="mod">
          <ac:chgData name="Mina Naeini" userId="17766136c1dd9d0a" providerId="LiveId" clId="{F84B24A2-0778-42D4-92D3-505C1B831D0F}" dt="2020-07-23T13:36:44.603" v="414" actId="20578"/>
          <ac:grpSpMkLst>
            <pc:docMk/>
            <pc:sldMk cId="1372463368" sldId="263"/>
            <ac:grpSpMk id="21" creationId="{C4C94530-92D5-455D-B86A-A84D6E401438}"/>
          </ac:grpSpMkLst>
        </pc:grpChg>
        <pc:grpChg chg="mod">
          <ac:chgData name="Mina Naeini" userId="17766136c1dd9d0a" providerId="LiveId" clId="{F84B24A2-0778-42D4-92D3-505C1B831D0F}" dt="2020-07-23T13:36:44.603" v="414" actId="20578"/>
          <ac:grpSpMkLst>
            <pc:docMk/>
            <pc:sldMk cId="1372463368" sldId="263"/>
            <ac:grpSpMk id="24" creationId="{3F2C3B2E-DA50-4DE5-8ADC-AB4AE47E6F85}"/>
          </ac:grpSpMkLst>
        </pc:grpChg>
        <pc:graphicFrameChg chg="add del mod">
          <ac:chgData name="Mina Naeini" userId="17766136c1dd9d0a" providerId="LiveId" clId="{F84B24A2-0778-42D4-92D3-505C1B831D0F}" dt="2020-07-23T14:42:15.205" v="696"/>
          <ac:graphicFrameMkLst>
            <pc:docMk/>
            <pc:sldMk cId="1372463368" sldId="263"/>
            <ac:graphicFrameMk id="2" creationId="{E817FDDE-A8DE-4B6D-AE5A-9747AC628637}"/>
          </ac:graphicFrameMkLst>
        </pc:graphicFrameChg>
        <pc:graphicFrameChg chg="mod modGraphic">
          <ac:chgData name="Mina Naeini" userId="17766136c1dd9d0a" providerId="LiveId" clId="{F84B24A2-0778-42D4-92D3-505C1B831D0F}" dt="2020-07-23T15:18:40.315" v="1137" actId="14100"/>
          <ac:graphicFrameMkLst>
            <pc:docMk/>
            <pc:sldMk cId="1372463368" sldId="263"/>
            <ac:graphicFrameMk id="3" creationId="{DC3C93BD-CCBE-460B-A3DB-DE08504B3737}"/>
          </ac:graphicFrameMkLst>
        </pc:graphicFrameChg>
        <pc:graphicFrameChg chg="add del mod">
          <ac:chgData name="Mina Naeini" userId="17766136c1dd9d0a" providerId="LiveId" clId="{F84B24A2-0778-42D4-92D3-505C1B831D0F}" dt="2020-07-23T14:42:23.265" v="699"/>
          <ac:graphicFrameMkLst>
            <pc:docMk/>
            <pc:sldMk cId="1372463368" sldId="263"/>
            <ac:graphicFrameMk id="4" creationId="{488F9AE3-72BE-472E-BACE-7EE6308A5C35}"/>
          </ac:graphicFrameMkLst>
        </pc:graphicFrameChg>
        <pc:graphicFrameChg chg="add del mod">
          <ac:chgData name="Mina Naeini" userId="17766136c1dd9d0a" providerId="LiveId" clId="{F84B24A2-0778-42D4-92D3-505C1B831D0F}" dt="2020-07-23T13:36:48.230" v="416" actId="478"/>
          <ac:graphicFrameMkLst>
            <pc:docMk/>
            <pc:sldMk cId="1372463368" sldId="263"/>
            <ac:graphicFrameMk id="15" creationId="{B36B678F-AD45-40BF-83B7-8210AAA333B8}"/>
          </ac:graphicFrameMkLst>
        </pc:graphicFrameChg>
        <pc:graphicFrameChg chg="add del mod">
          <ac:chgData name="Mina Naeini" userId="17766136c1dd9d0a" providerId="LiveId" clId="{F84B24A2-0778-42D4-92D3-505C1B831D0F}" dt="2020-07-23T15:09:33.434" v="973" actId="478"/>
          <ac:graphicFrameMkLst>
            <pc:docMk/>
            <pc:sldMk cId="1372463368" sldId="263"/>
            <ac:graphicFrameMk id="16" creationId="{B36B678F-AD45-40BF-83B7-8210AAA333B8}"/>
          </ac:graphicFrameMkLst>
        </pc:graphicFrameChg>
      </pc:sldChg>
      <pc:sldChg chg="del ord">
        <pc:chgData name="Mina Naeini" userId="17766136c1dd9d0a" providerId="LiveId" clId="{F84B24A2-0778-42D4-92D3-505C1B831D0F}" dt="2020-08-11T13:10:02.797" v="16678" actId="47"/>
        <pc:sldMkLst>
          <pc:docMk/>
          <pc:sldMk cId="1254189948" sldId="264"/>
        </pc:sldMkLst>
      </pc:sldChg>
      <pc:sldChg chg="del">
        <pc:chgData name="Mina Naeini" userId="17766136c1dd9d0a" providerId="LiveId" clId="{F84B24A2-0778-42D4-92D3-505C1B831D0F}" dt="2020-08-11T13:10:02.140" v="16677" actId="47"/>
        <pc:sldMkLst>
          <pc:docMk/>
          <pc:sldMk cId="3040019518" sldId="265"/>
        </pc:sldMkLst>
      </pc:sldChg>
      <pc:sldChg chg="addSp delSp modSp mod ord">
        <pc:chgData name="Mina Naeini" userId="17766136c1dd9d0a" providerId="LiveId" clId="{F84B24A2-0778-42D4-92D3-505C1B831D0F}" dt="2020-08-05T22:07:31.648" v="15393" actId="20577"/>
        <pc:sldMkLst>
          <pc:docMk/>
          <pc:sldMk cId="2570900869" sldId="266"/>
        </pc:sldMkLst>
        <pc:spChg chg="add mod">
          <ac:chgData name="Mina Naeini" userId="17766136c1dd9d0a" providerId="LiveId" clId="{F84B24A2-0778-42D4-92D3-505C1B831D0F}" dt="2020-08-04T19:11:44.247" v="10763" actId="1036"/>
          <ac:spMkLst>
            <pc:docMk/>
            <pc:sldMk cId="2570900869" sldId="266"/>
            <ac:spMk id="4" creationId="{346A80EB-1861-43DC-8F9A-0067EB19B0F2}"/>
          </ac:spMkLst>
        </pc:spChg>
        <pc:spChg chg="add mod">
          <ac:chgData name="Mina Naeini" userId="17766136c1dd9d0a" providerId="LiveId" clId="{F84B24A2-0778-42D4-92D3-505C1B831D0F}" dt="2020-08-04T19:11:44.247" v="10763" actId="1036"/>
          <ac:spMkLst>
            <pc:docMk/>
            <pc:sldMk cId="2570900869" sldId="266"/>
            <ac:spMk id="5" creationId="{9A80CA9C-7909-4C8A-8F7C-97483FCC7A31}"/>
          </ac:spMkLst>
        </pc:spChg>
        <pc:spChg chg="mod">
          <ac:chgData name="Mina Naeini" userId="17766136c1dd9d0a" providerId="LiveId" clId="{F84B24A2-0778-42D4-92D3-505C1B831D0F}" dt="2020-08-05T22:07:31.648" v="15393" actId="20577"/>
          <ac:spMkLst>
            <pc:docMk/>
            <pc:sldMk cId="2570900869" sldId="266"/>
            <ac:spMk id="7" creationId="{EFCF6DC9-4FEE-47F3-AF07-BEB8E5A7EC27}"/>
          </ac:spMkLst>
        </pc:spChg>
        <pc:spChg chg="mod">
          <ac:chgData name="Mina Naeini" userId="17766136c1dd9d0a" providerId="LiveId" clId="{F84B24A2-0778-42D4-92D3-505C1B831D0F}" dt="2020-07-23T22:06:27.325" v="3599" actId="1076"/>
          <ac:spMkLst>
            <pc:docMk/>
            <pc:sldMk cId="2570900869" sldId="266"/>
            <ac:spMk id="18" creationId="{F9742430-F797-47D0-B2F8-8ED74F650F6C}"/>
          </ac:spMkLst>
        </pc:spChg>
        <pc:spChg chg="add mod">
          <ac:chgData name="Mina Naeini" userId="17766136c1dd9d0a" providerId="LiveId" clId="{F84B24A2-0778-42D4-92D3-505C1B831D0F}" dt="2020-07-27T22:01:18.591" v="9919" actId="1037"/>
          <ac:spMkLst>
            <pc:docMk/>
            <pc:sldMk cId="2570900869" sldId="266"/>
            <ac:spMk id="21" creationId="{7FD12256-BF30-478E-83D3-E30A5B674FB3}"/>
          </ac:spMkLst>
        </pc:spChg>
        <pc:spChg chg="add mod">
          <ac:chgData name="Mina Naeini" userId="17766136c1dd9d0a" providerId="LiveId" clId="{F84B24A2-0778-42D4-92D3-505C1B831D0F}" dt="2020-07-27T22:01:18.591" v="9919" actId="1037"/>
          <ac:spMkLst>
            <pc:docMk/>
            <pc:sldMk cId="2570900869" sldId="266"/>
            <ac:spMk id="22" creationId="{E451492A-2DFB-4CB8-8E75-64F9D21F9F3B}"/>
          </ac:spMkLst>
        </pc:spChg>
        <pc:spChg chg="add mod">
          <ac:chgData name="Mina Naeini" userId="17766136c1dd9d0a" providerId="LiveId" clId="{F84B24A2-0778-42D4-92D3-505C1B831D0F}" dt="2020-07-23T21:51:12.362" v="3362" actId="1035"/>
          <ac:spMkLst>
            <pc:docMk/>
            <pc:sldMk cId="2570900869" sldId="266"/>
            <ac:spMk id="37" creationId="{2577B6B8-3FDD-4AF9-A118-5F7F5DFBDF2D}"/>
          </ac:spMkLst>
        </pc:spChg>
        <pc:spChg chg="add mod">
          <ac:chgData name="Mina Naeini" userId="17766136c1dd9d0a" providerId="LiveId" clId="{F84B24A2-0778-42D4-92D3-505C1B831D0F}" dt="2020-07-23T21:51:12.362" v="3362" actId="1035"/>
          <ac:spMkLst>
            <pc:docMk/>
            <pc:sldMk cId="2570900869" sldId="266"/>
            <ac:spMk id="38" creationId="{EA774D8D-6962-4638-BD7E-D7B2E404B368}"/>
          </ac:spMkLst>
        </pc:spChg>
        <pc:spChg chg="add mod">
          <ac:chgData name="Mina Naeini" userId="17766136c1dd9d0a" providerId="LiveId" clId="{F84B24A2-0778-42D4-92D3-505C1B831D0F}" dt="2020-07-23T21:51:02.475" v="3357" actId="1037"/>
          <ac:spMkLst>
            <pc:docMk/>
            <pc:sldMk cId="2570900869" sldId="266"/>
            <ac:spMk id="39" creationId="{BEEB0C8F-F2E7-440C-BFF2-33FFC9FED003}"/>
          </ac:spMkLst>
        </pc:spChg>
        <pc:spChg chg="add mod">
          <ac:chgData name="Mina Naeini" userId="17766136c1dd9d0a" providerId="LiveId" clId="{F84B24A2-0778-42D4-92D3-505C1B831D0F}" dt="2020-07-23T21:51:02.475" v="3357" actId="1037"/>
          <ac:spMkLst>
            <pc:docMk/>
            <pc:sldMk cId="2570900869" sldId="266"/>
            <ac:spMk id="40" creationId="{13EB0B9D-B9A0-41A5-B1DA-C6F6627DA776}"/>
          </ac:spMkLst>
        </pc:spChg>
        <pc:spChg chg="add del mod">
          <ac:chgData name="Mina Naeini" userId="17766136c1dd9d0a" providerId="LiveId" clId="{F84B24A2-0778-42D4-92D3-505C1B831D0F}" dt="2020-07-23T21:56:28.502" v="3384" actId="478"/>
          <ac:spMkLst>
            <pc:docMk/>
            <pc:sldMk cId="2570900869" sldId="266"/>
            <ac:spMk id="42" creationId="{1E0184AD-081E-47AE-9536-66C5CA2102FB}"/>
          </ac:spMkLst>
        </pc:spChg>
        <pc:spChg chg="mod">
          <ac:chgData name="Mina Naeini" userId="17766136c1dd9d0a" providerId="LiveId" clId="{F84B24A2-0778-42D4-92D3-505C1B831D0F}" dt="2020-07-23T21:53:59.081" v="3376" actId="20577"/>
          <ac:spMkLst>
            <pc:docMk/>
            <pc:sldMk cId="2570900869" sldId="266"/>
            <ac:spMk id="43" creationId="{126B1F4A-3068-4F6C-A0EC-E59748116C12}"/>
          </ac:spMkLst>
        </pc:spChg>
        <pc:spChg chg="mod">
          <ac:chgData name="Mina Naeini" userId="17766136c1dd9d0a" providerId="LiveId" clId="{F84B24A2-0778-42D4-92D3-505C1B831D0F}" dt="2020-07-23T21:41:24.490" v="3066" actId="20577"/>
          <ac:spMkLst>
            <pc:docMk/>
            <pc:sldMk cId="2570900869" sldId="266"/>
            <ac:spMk id="44" creationId="{E4841112-58A8-4036-96F6-BE53A430244B}"/>
          </ac:spMkLst>
        </pc:spChg>
        <pc:spChg chg="mod">
          <ac:chgData name="Mina Naeini" userId="17766136c1dd9d0a" providerId="LiveId" clId="{F84B24A2-0778-42D4-92D3-505C1B831D0F}" dt="2020-07-23T21:41:28.199" v="3068" actId="20577"/>
          <ac:spMkLst>
            <pc:docMk/>
            <pc:sldMk cId="2570900869" sldId="266"/>
            <ac:spMk id="45" creationId="{2D0D3168-0973-4363-8575-1362EDA25CE2}"/>
          </ac:spMkLst>
        </pc:spChg>
        <pc:spChg chg="del">
          <ac:chgData name="Mina Naeini" userId="17766136c1dd9d0a" providerId="LiveId" clId="{F84B24A2-0778-42D4-92D3-505C1B831D0F}" dt="2020-07-23T21:51:26.170" v="3364" actId="478"/>
          <ac:spMkLst>
            <pc:docMk/>
            <pc:sldMk cId="2570900869" sldId="266"/>
            <ac:spMk id="46" creationId="{1EF656A8-AB5E-426D-8C8D-DB83D40086F9}"/>
          </ac:spMkLst>
        </pc:spChg>
        <pc:spChg chg="mod">
          <ac:chgData name="Mina Naeini" userId="17766136c1dd9d0a" providerId="LiveId" clId="{F84B24A2-0778-42D4-92D3-505C1B831D0F}" dt="2020-07-23T21:41:30.779" v="3070" actId="20577"/>
          <ac:spMkLst>
            <pc:docMk/>
            <pc:sldMk cId="2570900869" sldId="266"/>
            <ac:spMk id="47" creationId="{D5E05CB6-963B-4D2B-B6CB-AAEBFAF321DF}"/>
          </ac:spMkLst>
        </pc:spChg>
        <pc:spChg chg="mod">
          <ac:chgData name="Mina Naeini" userId="17766136c1dd9d0a" providerId="LiveId" clId="{F84B24A2-0778-42D4-92D3-505C1B831D0F}" dt="2020-08-05T22:00:43.879" v="15376" actId="20577"/>
          <ac:spMkLst>
            <pc:docMk/>
            <pc:sldMk cId="2570900869" sldId="266"/>
            <ac:spMk id="48" creationId="{59D5067F-208F-4E1B-892E-B6EEB87ED96F}"/>
          </ac:spMkLst>
        </pc:spChg>
        <pc:spChg chg="mod">
          <ac:chgData name="Mina Naeini" userId="17766136c1dd9d0a" providerId="LiveId" clId="{F84B24A2-0778-42D4-92D3-505C1B831D0F}" dt="2020-08-05T22:05:43.991" v="15390" actId="20577"/>
          <ac:spMkLst>
            <pc:docMk/>
            <pc:sldMk cId="2570900869" sldId="266"/>
            <ac:spMk id="49" creationId="{3A698A89-B488-4766-9762-355A93DFF056}"/>
          </ac:spMkLst>
        </pc:spChg>
        <pc:spChg chg="mod">
          <ac:chgData name="Mina Naeini" userId="17766136c1dd9d0a" providerId="LiveId" clId="{F84B24A2-0778-42D4-92D3-505C1B831D0F}" dt="2020-08-05T22:01:02.273" v="15386" actId="20577"/>
          <ac:spMkLst>
            <pc:docMk/>
            <pc:sldMk cId="2570900869" sldId="266"/>
            <ac:spMk id="51" creationId="{5C94BCCA-979F-4E74-8240-E9B239C707C4}"/>
          </ac:spMkLst>
        </pc:spChg>
        <pc:spChg chg="mod">
          <ac:chgData name="Mina Naeini" userId="17766136c1dd9d0a" providerId="LiveId" clId="{F84B24A2-0778-42D4-92D3-505C1B831D0F}" dt="2020-07-23T21:42:23.684" v="3083" actId="478"/>
          <ac:spMkLst>
            <pc:docMk/>
            <pc:sldMk cId="2570900869" sldId="266"/>
            <ac:spMk id="52" creationId="{2ECBE7A2-36E4-4426-897D-D21A981D62BA}"/>
          </ac:spMkLst>
        </pc:spChg>
        <pc:spChg chg="add del mod">
          <ac:chgData name="Mina Naeini" userId="17766136c1dd9d0a" providerId="LiveId" clId="{F84B24A2-0778-42D4-92D3-505C1B831D0F}" dt="2020-07-23T21:56:28.502" v="3384" actId="478"/>
          <ac:spMkLst>
            <pc:docMk/>
            <pc:sldMk cId="2570900869" sldId="266"/>
            <ac:spMk id="53" creationId="{6FBA83A5-C78C-458E-B917-B653D2F1262E}"/>
          </ac:spMkLst>
        </pc:spChg>
        <pc:spChg chg="add del mod">
          <ac:chgData name="Mina Naeini" userId="17766136c1dd9d0a" providerId="LiveId" clId="{F84B24A2-0778-42D4-92D3-505C1B831D0F}" dt="2020-07-23T21:56:28.502" v="3384" actId="478"/>
          <ac:spMkLst>
            <pc:docMk/>
            <pc:sldMk cId="2570900869" sldId="266"/>
            <ac:spMk id="54" creationId="{63B45A56-874C-4887-99DD-AE8498A7251F}"/>
          </ac:spMkLst>
        </pc:spChg>
        <pc:spChg chg="add del mod">
          <ac:chgData name="Mina Naeini" userId="17766136c1dd9d0a" providerId="LiveId" clId="{F84B24A2-0778-42D4-92D3-505C1B831D0F}" dt="2020-07-23T21:56:28.502" v="3384" actId="478"/>
          <ac:spMkLst>
            <pc:docMk/>
            <pc:sldMk cId="2570900869" sldId="266"/>
            <ac:spMk id="55" creationId="{F1BBFBC8-5B99-468F-9778-3D4119B67EB8}"/>
          </ac:spMkLst>
        </pc:spChg>
        <pc:spChg chg="del mod">
          <ac:chgData name="Mina Naeini" userId="17766136c1dd9d0a" providerId="LiveId" clId="{F84B24A2-0778-42D4-92D3-505C1B831D0F}" dt="2020-07-23T21:41:41.849" v="3073" actId="478"/>
          <ac:spMkLst>
            <pc:docMk/>
            <pc:sldMk cId="2570900869" sldId="266"/>
            <ac:spMk id="60" creationId="{FD7C5E21-DBDE-4EB2-92DB-8DCC4D77B1CE}"/>
          </ac:spMkLst>
        </pc:spChg>
        <pc:spChg chg="del mod">
          <ac:chgData name="Mina Naeini" userId="17766136c1dd9d0a" providerId="LiveId" clId="{F84B24A2-0778-42D4-92D3-505C1B831D0F}" dt="2020-07-23T21:41:34.848" v="3072" actId="478"/>
          <ac:spMkLst>
            <pc:docMk/>
            <pc:sldMk cId="2570900869" sldId="266"/>
            <ac:spMk id="61" creationId="{463AA06B-3493-4F7C-BF5F-3520B415274E}"/>
          </ac:spMkLst>
        </pc:spChg>
        <pc:spChg chg="del mod">
          <ac:chgData name="Mina Naeini" userId="17766136c1dd9d0a" providerId="LiveId" clId="{F84B24A2-0778-42D4-92D3-505C1B831D0F}" dt="2020-07-23T21:41:51.004" v="3074" actId="478"/>
          <ac:spMkLst>
            <pc:docMk/>
            <pc:sldMk cId="2570900869" sldId="266"/>
            <ac:spMk id="62" creationId="{E51247F6-D9C8-4221-802E-B240DF7D0702}"/>
          </ac:spMkLst>
        </pc:spChg>
        <pc:spChg chg="mod">
          <ac:chgData name="Mina Naeini" userId="17766136c1dd9d0a" providerId="LiveId" clId="{F84B24A2-0778-42D4-92D3-505C1B831D0F}" dt="2020-07-23T21:42:23.684" v="3083" actId="478"/>
          <ac:spMkLst>
            <pc:docMk/>
            <pc:sldMk cId="2570900869" sldId="266"/>
            <ac:spMk id="64" creationId="{229BEF85-B3DC-4725-AF7C-E9EA98153522}"/>
          </ac:spMkLst>
        </pc:spChg>
        <pc:spChg chg="mod">
          <ac:chgData name="Mina Naeini" userId="17766136c1dd9d0a" providerId="LiveId" clId="{F84B24A2-0778-42D4-92D3-505C1B831D0F}" dt="2020-07-23T21:42:23.684" v="3083" actId="478"/>
          <ac:spMkLst>
            <pc:docMk/>
            <pc:sldMk cId="2570900869" sldId="266"/>
            <ac:spMk id="65" creationId="{3E72C3F0-711B-4441-AAF0-36D6772E87F7}"/>
          </ac:spMkLst>
        </pc:spChg>
        <pc:spChg chg="del">
          <ac:chgData name="Mina Naeini" userId="17766136c1dd9d0a" providerId="LiveId" clId="{F84B24A2-0778-42D4-92D3-505C1B831D0F}" dt="2020-07-23T21:42:23.684" v="3083" actId="478"/>
          <ac:spMkLst>
            <pc:docMk/>
            <pc:sldMk cId="2570900869" sldId="266"/>
            <ac:spMk id="66" creationId="{2A3D654B-E7C7-40FA-AD52-B4BC4819000A}"/>
          </ac:spMkLst>
        </pc:spChg>
        <pc:spChg chg="del mod">
          <ac:chgData name="Mina Naeini" userId="17766136c1dd9d0a" providerId="LiveId" clId="{F84B24A2-0778-42D4-92D3-505C1B831D0F}" dt="2020-07-23T21:42:15.858" v="3081" actId="478"/>
          <ac:spMkLst>
            <pc:docMk/>
            <pc:sldMk cId="2570900869" sldId="266"/>
            <ac:spMk id="68" creationId="{35CA1DB7-BD96-4E87-8CE7-A2450888BB3A}"/>
          </ac:spMkLst>
        </pc:spChg>
        <pc:spChg chg="del mod">
          <ac:chgData name="Mina Naeini" userId="17766136c1dd9d0a" providerId="LiveId" clId="{F84B24A2-0778-42D4-92D3-505C1B831D0F}" dt="2020-07-23T21:42:18.558" v="3082" actId="478"/>
          <ac:spMkLst>
            <pc:docMk/>
            <pc:sldMk cId="2570900869" sldId="266"/>
            <ac:spMk id="69" creationId="{6669C11D-0D0C-45A7-952C-8A3FDE97565F}"/>
          </ac:spMkLst>
        </pc:spChg>
        <pc:spChg chg="del mod">
          <ac:chgData name="Mina Naeini" userId="17766136c1dd9d0a" providerId="LiveId" clId="{F84B24A2-0778-42D4-92D3-505C1B831D0F}" dt="2020-07-23T21:42:00.498" v="3076" actId="478"/>
          <ac:spMkLst>
            <pc:docMk/>
            <pc:sldMk cId="2570900869" sldId="266"/>
            <ac:spMk id="70" creationId="{5C071345-B8EC-4578-A91C-DD3EEBFA63C6}"/>
          </ac:spMkLst>
        </pc:spChg>
        <pc:spChg chg="del mod">
          <ac:chgData name="Mina Naeini" userId="17766136c1dd9d0a" providerId="LiveId" clId="{F84B24A2-0778-42D4-92D3-505C1B831D0F}" dt="2020-07-23T21:41:55.670" v="3075" actId="478"/>
          <ac:spMkLst>
            <pc:docMk/>
            <pc:sldMk cId="2570900869" sldId="266"/>
            <ac:spMk id="71" creationId="{495BE6EB-FF7A-40C9-9E3D-C14BEEA33DAE}"/>
          </ac:spMkLst>
        </pc:spChg>
        <pc:spChg chg="add mod">
          <ac:chgData name="Mina Naeini" userId="17766136c1dd9d0a" providerId="LiveId" clId="{F84B24A2-0778-42D4-92D3-505C1B831D0F}" dt="2020-08-05T22:00:06.395" v="15362" actId="14100"/>
          <ac:spMkLst>
            <pc:docMk/>
            <pc:sldMk cId="2570900869" sldId="266"/>
            <ac:spMk id="72" creationId="{C5EF5BD8-C874-48D7-9E02-02F3355FF3A3}"/>
          </ac:spMkLst>
        </pc:spChg>
        <pc:spChg chg="add mod">
          <ac:chgData name="Mina Naeini" userId="17766136c1dd9d0a" providerId="LiveId" clId="{F84B24A2-0778-42D4-92D3-505C1B831D0F}" dt="2020-08-05T21:58:34.111" v="15360" actId="1036"/>
          <ac:spMkLst>
            <pc:docMk/>
            <pc:sldMk cId="2570900869" sldId="266"/>
            <ac:spMk id="73" creationId="{09E6F7F8-0CD1-4181-A6A5-ACD96BC0602E}"/>
          </ac:spMkLst>
        </pc:spChg>
        <pc:spChg chg="del mod">
          <ac:chgData name="Mina Naeini" userId="17766136c1dd9d0a" providerId="LiveId" clId="{F84B24A2-0778-42D4-92D3-505C1B831D0F}" dt="2020-07-23T21:42:09.245" v="3078" actId="478"/>
          <ac:spMkLst>
            <pc:docMk/>
            <pc:sldMk cId="2570900869" sldId="266"/>
            <ac:spMk id="75" creationId="{931E67DB-81CF-42E9-BDD0-EA22A3618D77}"/>
          </ac:spMkLst>
        </pc:spChg>
        <pc:spChg chg="del mod">
          <ac:chgData name="Mina Naeini" userId="17766136c1dd9d0a" providerId="LiveId" clId="{F84B24A2-0778-42D4-92D3-505C1B831D0F}" dt="2020-07-23T21:42:05.609" v="3077" actId="478"/>
          <ac:spMkLst>
            <pc:docMk/>
            <pc:sldMk cId="2570900869" sldId="266"/>
            <ac:spMk id="77" creationId="{7FEA4D0D-C288-44DF-BCD2-9D6DF979A176}"/>
          </ac:spMkLst>
        </pc:spChg>
        <pc:grpChg chg="del mod">
          <ac:chgData name="Mina Naeini" userId="17766136c1dd9d0a" providerId="LiveId" clId="{F84B24A2-0778-42D4-92D3-505C1B831D0F}" dt="2020-07-23T21:42:05.609" v="3077" actId="478"/>
          <ac:grpSpMkLst>
            <pc:docMk/>
            <pc:sldMk cId="2570900869" sldId="266"/>
            <ac:grpSpMk id="11" creationId="{78BB7107-EC0E-4106-97CA-573E0F903C73}"/>
          </ac:grpSpMkLst>
        </pc:grpChg>
        <pc:grpChg chg="del mod">
          <ac:chgData name="Mina Naeini" userId="17766136c1dd9d0a" providerId="LiveId" clId="{F84B24A2-0778-42D4-92D3-505C1B831D0F}" dt="2020-07-23T21:42:09.245" v="3078" actId="478"/>
          <ac:grpSpMkLst>
            <pc:docMk/>
            <pc:sldMk cId="2570900869" sldId="266"/>
            <ac:grpSpMk id="12" creationId="{A0CBB7A0-375B-499D-932E-C65A1FDE1937}"/>
          </ac:grpSpMkLst>
        </pc:grpChg>
        <pc:grpChg chg="del mod">
          <ac:chgData name="Mina Naeini" userId="17766136c1dd9d0a" providerId="LiveId" clId="{F84B24A2-0778-42D4-92D3-505C1B831D0F}" dt="2020-07-23T21:41:51.004" v="3074" actId="478"/>
          <ac:grpSpMkLst>
            <pc:docMk/>
            <pc:sldMk cId="2570900869" sldId="266"/>
            <ac:grpSpMk id="13" creationId="{037DA045-22BE-4CA7-95AC-F3F9B31EB839}"/>
          </ac:grpSpMkLst>
        </pc:grpChg>
        <pc:grpChg chg="del mod">
          <ac:chgData name="Mina Naeini" userId="17766136c1dd9d0a" providerId="LiveId" clId="{F84B24A2-0778-42D4-92D3-505C1B831D0F}" dt="2020-07-23T21:42:18.558" v="3082" actId="478"/>
          <ac:grpSpMkLst>
            <pc:docMk/>
            <pc:sldMk cId="2570900869" sldId="266"/>
            <ac:grpSpMk id="14" creationId="{4B194CBF-8708-4063-9399-CC6D35E2236A}"/>
          </ac:grpSpMkLst>
        </pc:grpChg>
        <pc:grpChg chg="del mod">
          <ac:chgData name="Mina Naeini" userId="17766136c1dd9d0a" providerId="LiveId" clId="{F84B24A2-0778-42D4-92D3-505C1B831D0F}" dt="2020-07-23T21:51:23.055" v="3363" actId="478"/>
          <ac:grpSpMkLst>
            <pc:docMk/>
            <pc:sldMk cId="2570900869" sldId="266"/>
            <ac:grpSpMk id="15" creationId="{ECA54B6C-8ED2-4DEB-ADBC-FC5F6F35649A}"/>
          </ac:grpSpMkLst>
        </pc:grpChg>
        <pc:grpChg chg="del mod">
          <ac:chgData name="Mina Naeini" userId="17766136c1dd9d0a" providerId="LiveId" clId="{F84B24A2-0778-42D4-92D3-505C1B831D0F}" dt="2020-07-23T21:41:41.849" v="3073" actId="478"/>
          <ac:grpSpMkLst>
            <pc:docMk/>
            <pc:sldMk cId="2570900869" sldId="266"/>
            <ac:grpSpMk id="59" creationId="{B20A78EE-733A-4F60-B8E1-FB62ACB392CB}"/>
          </ac:grpSpMkLst>
        </pc:grpChg>
        <pc:grpChg chg="mod">
          <ac:chgData name="Mina Naeini" userId="17766136c1dd9d0a" providerId="LiveId" clId="{F84B24A2-0778-42D4-92D3-505C1B831D0F}" dt="2020-07-23T21:42:23.684" v="3083" actId="478"/>
          <ac:grpSpMkLst>
            <pc:docMk/>
            <pc:sldMk cId="2570900869" sldId="266"/>
            <ac:grpSpMk id="63" creationId="{6EC9E1FD-82A6-4EAA-BD51-B1FE3477398E}"/>
          </ac:grpSpMkLst>
        </pc:grpChg>
        <pc:grpChg chg="del mod">
          <ac:chgData name="Mina Naeini" userId="17766136c1dd9d0a" providerId="LiveId" clId="{F84B24A2-0778-42D4-92D3-505C1B831D0F}" dt="2020-07-23T21:42:15.858" v="3081" actId="478"/>
          <ac:grpSpMkLst>
            <pc:docMk/>
            <pc:sldMk cId="2570900869" sldId="266"/>
            <ac:grpSpMk id="67" creationId="{17CD9080-FEA1-4CA7-B0B8-A898F87E1B38}"/>
          </ac:grpSpMkLst>
        </pc:grpChg>
        <pc:picChg chg="add del mod">
          <ac:chgData name="Mina Naeini" userId="17766136c1dd9d0a" providerId="LiveId" clId="{F84B24A2-0778-42D4-92D3-505C1B831D0F}" dt="2020-07-23T21:38:31.428" v="3008" actId="21"/>
          <ac:picMkLst>
            <pc:docMk/>
            <pc:sldMk cId="2570900869" sldId="266"/>
            <ac:picMk id="3" creationId="{ACC9BE30-582B-442F-9FA7-3805B1F37FDD}"/>
          </ac:picMkLst>
        </pc:picChg>
        <pc:picChg chg="add del mod">
          <ac:chgData name="Mina Naeini" userId="17766136c1dd9d0a" providerId="LiveId" clId="{F84B24A2-0778-42D4-92D3-505C1B831D0F}" dt="2020-07-23T21:56:01.651" v="3379" actId="478"/>
          <ac:picMkLst>
            <pc:docMk/>
            <pc:sldMk cId="2570900869" sldId="266"/>
            <ac:picMk id="41" creationId="{C4D71ADC-59D3-4E01-8A53-B6A6C77C5504}"/>
          </ac:picMkLst>
        </pc:picChg>
        <pc:picChg chg="add del mod">
          <ac:chgData name="Mina Naeini" userId="17766136c1dd9d0a" providerId="LiveId" clId="{F84B24A2-0778-42D4-92D3-505C1B831D0F}" dt="2020-07-23T21:56:28.502" v="3384" actId="478"/>
          <ac:picMkLst>
            <pc:docMk/>
            <pc:sldMk cId="2570900869" sldId="266"/>
            <ac:picMk id="50" creationId="{2182406D-B800-42F9-9458-9CE16114248E}"/>
          </ac:picMkLst>
        </pc:picChg>
        <pc:picChg chg="add mod">
          <ac:chgData name="Mina Naeini" userId="17766136c1dd9d0a" providerId="LiveId" clId="{F84B24A2-0778-42D4-92D3-505C1B831D0F}" dt="2020-08-04T19:11:44.247" v="10763" actId="1036"/>
          <ac:picMkLst>
            <pc:docMk/>
            <pc:sldMk cId="2570900869" sldId="266"/>
            <ac:picMk id="56" creationId="{EA91C525-7D07-416C-A441-1BAEED2493B5}"/>
          </ac:picMkLst>
        </pc:picChg>
        <pc:cxnChg chg="add mod">
          <ac:chgData name="Mina Naeini" userId="17766136c1dd9d0a" providerId="LiveId" clId="{F84B24A2-0778-42D4-92D3-505C1B831D0F}" dt="2020-08-04T19:12:11.759" v="10992" actId="1038"/>
          <ac:cxnSpMkLst>
            <pc:docMk/>
            <pc:sldMk cId="2570900869" sldId="266"/>
            <ac:cxnSpMk id="23" creationId="{EAF3B7E6-6EFB-4E3F-85FC-D005796E80A9}"/>
          </ac:cxnSpMkLst>
        </pc:cxnChg>
        <pc:cxnChg chg="del">
          <ac:chgData name="Mina Naeini" userId="17766136c1dd9d0a" providerId="LiveId" clId="{F84B24A2-0778-42D4-92D3-505C1B831D0F}" dt="2020-07-23T21:54:18.761" v="3378" actId="478"/>
          <ac:cxnSpMkLst>
            <pc:docMk/>
            <pc:sldMk cId="2570900869" sldId="266"/>
            <ac:cxnSpMk id="58" creationId="{87C4A55F-47DC-4AFB-8966-EEB91306FCD7}"/>
          </ac:cxnSpMkLst>
        </pc:cxnChg>
      </pc:sldChg>
      <pc:sldChg chg="delSp modSp mod ord">
        <pc:chgData name="Mina Naeini" userId="17766136c1dd9d0a" providerId="LiveId" clId="{F84B24A2-0778-42D4-92D3-505C1B831D0F}" dt="2020-07-27T21:52:15.012" v="9691"/>
        <pc:sldMkLst>
          <pc:docMk/>
          <pc:sldMk cId="1210439945" sldId="267"/>
        </pc:sldMkLst>
        <pc:spChg chg="mod topLvl">
          <ac:chgData name="Mina Naeini" userId="17766136c1dd9d0a" providerId="LiveId" clId="{F84B24A2-0778-42D4-92D3-505C1B831D0F}" dt="2020-07-23T15:26:25.198" v="1153" actId="478"/>
          <ac:spMkLst>
            <pc:docMk/>
            <pc:sldMk cId="1210439945" sldId="267"/>
            <ac:spMk id="34" creationId="{6E4933F7-2254-424D-B25D-FF4814CA962C}"/>
          </ac:spMkLst>
        </pc:spChg>
        <pc:spChg chg="del mod">
          <ac:chgData name="Mina Naeini" userId="17766136c1dd9d0a" providerId="LiveId" clId="{F84B24A2-0778-42D4-92D3-505C1B831D0F}" dt="2020-07-23T15:26:07.066" v="1148" actId="478"/>
          <ac:spMkLst>
            <pc:docMk/>
            <pc:sldMk cId="1210439945" sldId="267"/>
            <ac:spMk id="36" creationId="{7B479D99-89EE-4251-ACFF-5E021926213D}"/>
          </ac:spMkLst>
        </pc:spChg>
        <pc:spChg chg="del">
          <ac:chgData name="Mina Naeini" userId="17766136c1dd9d0a" providerId="LiveId" clId="{F84B24A2-0778-42D4-92D3-505C1B831D0F}" dt="2020-07-23T15:25:45.891" v="1141" actId="478"/>
          <ac:spMkLst>
            <pc:docMk/>
            <pc:sldMk cId="1210439945" sldId="267"/>
            <ac:spMk id="39" creationId="{764D0FCE-D128-4BBF-B617-495844CD1797}"/>
          </ac:spMkLst>
        </pc:spChg>
        <pc:spChg chg="del mod">
          <ac:chgData name="Mina Naeini" userId="17766136c1dd9d0a" providerId="LiveId" clId="{F84B24A2-0778-42D4-92D3-505C1B831D0F}" dt="2020-07-23T15:25:50.139" v="1143" actId="478"/>
          <ac:spMkLst>
            <pc:docMk/>
            <pc:sldMk cId="1210439945" sldId="267"/>
            <ac:spMk id="40" creationId="{04F79764-F233-49FC-B6E9-92F042A1A7E1}"/>
          </ac:spMkLst>
        </pc:spChg>
        <pc:spChg chg="del">
          <ac:chgData name="Mina Naeini" userId="17766136c1dd9d0a" providerId="LiveId" clId="{F84B24A2-0778-42D4-92D3-505C1B831D0F}" dt="2020-07-23T15:25:42.550" v="1140" actId="478"/>
          <ac:spMkLst>
            <pc:docMk/>
            <pc:sldMk cId="1210439945" sldId="267"/>
            <ac:spMk id="41" creationId="{14A6B19C-E6CB-4360-8C75-1DC683AD7EC0}"/>
          </ac:spMkLst>
        </pc:spChg>
        <pc:spChg chg="del mod">
          <ac:chgData name="Mina Naeini" userId="17766136c1dd9d0a" providerId="LiveId" clId="{F84B24A2-0778-42D4-92D3-505C1B831D0F}" dt="2020-07-23T15:26:13.517" v="1150" actId="478"/>
          <ac:spMkLst>
            <pc:docMk/>
            <pc:sldMk cId="1210439945" sldId="267"/>
            <ac:spMk id="44" creationId="{5138E5A0-3445-4E50-8A38-A70AF2FEB6E7}"/>
          </ac:spMkLst>
        </pc:spChg>
        <pc:spChg chg="del mod">
          <ac:chgData name="Mina Naeini" userId="17766136c1dd9d0a" providerId="LiveId" clId="{F84B24A2-0778-42D4-92D3-505C1B831D0F}" dt="2020-07-23T15:26:17.907" v="1151" actId="478"/>
          <ac:spMkLst>
            <pc:docMk/>
            <pc:sldMk cId="1210439945" sldId="267"/>
            <ac:spMk id="45" creationId="{6D8B0896-4733-440A-813F-D8A5DBE7F8C0}"/>
          </ac:spMkLst>
        </pc:spChg>
        <pc:spChg chg="del mod">
          <ac:chgData name="Mina Naeini" userId="17766136c1dd9d0a" providerId="LiveId" clId="{F84B24A2-0778-42D4-92D3-505C1B831D0F}" dt="2020-07-23T15:26:01.447" v="1146" actId="478"/>
          <ac:spMkLst>
            <pc:docMk/>
            <pc:sldMk cId="1210439945" sldId="267"/>
            <ac:spMk id="46" creationId="{13149A43-2773-48FF-BAAF-8615EC7ABA55}"/>
          </ac:spMkLst>
        </pc:spChg>
        <pc:spChg chg="del mod">
          <ac:chgData name="Mina Naeini" userId="17766136c1dd9d0a" providerId="LiveId" clId="{F84B24A2-0778-42D4-92D3-505C1B831D0F}" dt="2020-07-23T15:25:57.353" v="1145" actId="478"/>
          <ac:spMkLst>
            <pc:docMk/>
            <pc:sldMk cId="1210439945" sldId="267"/>
            <ac:spMk id="47" creationId="{FCBDEF30-D664-453D-8067-6199D555645E}"/>
          </ac:spMkLst>
        </pc:spChg>
        <pc:grpChg chg="del mod">
          <ac:chgData name="Mina Naeini" userId="17766136c1dd9d0a" providerId="LiveId" clId="{F84B24A2-0778-42D4-92D3-505C1B831D0F}" dt="2020-07-23T15:26:25.198" v="1153" actId="478"/>
          <ac:grpSpMkLst>
            <pc:docMk/>
            <pc:sldMk cId="1210439945" sldId="267"/>
            <ac:grpSpMk id="33" creationId="{FA35A5B1-2A70-4B62-9B46-0150FB882E90}"/>
          </ac:grpSpMkLst>
        </pc:grpChg>
        <pc:grpChg chg="del mod">
          <ac:chgData name="Mina Naeini" userId="17766136c1dd9d0a" providerId="LiveId" clId="{F84B24A2-0778-42D4-92D3-505C1B831D0F}" dt="2020-07-23T15:26:21.602" v="1152" actId="478"/>
          <ac:grpSpMkLst>
            <pc:docMk/>
            <pc:sldMk cId="1210439945" sldId="267"/>
            <ac:grpSpMk id="35" creationId="{3CF1A3FC-9875-4497-9999-A3AEECDB52AA}"/>
          </ac:grpSpMkLst>
        </pc:grpChg>
        <pc:grpChg chg="del mod">
          <ac:chgData name="Mina Naeini" userId="17766136c1dd9d0a" providerId="LiveId" clId="{F84B24A2-0778-42D4-92D3-505C1B831D0F}" dt="2020-07-23T15:25:57.353" v="1145" actId="478"/>
          <ac:grpSpMkLst>
            <pc:docMk/>
            <pc:sldMk cId="1210439945" sldId="267"/>
            <ac:grpSpMk id="37" creationId="{4304E8E3-3099-41D3-9F22-2D14C37F44EE}"/>
          </ac:grpSpMkLst>
        </pc:grpChg>
        <pc:grpChg chg="del mod">
          <ac:chgData name="Mina Naeini" userId="17766136c1dd9d0a" providerId="LiveId" clId="{F84B24A2-0778-42D4-92D3-505C1B831D0F}" dt="2020-07-23T15:26:13.517" v="1150" actId="478"/>
          <ac:grpSpMkLst>
            <pc:docMk/>
            <pc:sldMk cId="1210439945" sldId="267"/>
            <ac:grpSpMk id="38" creationId="{2060EC44-3D7A-40D7-809B-2CD34FE5A7B9}"/>
          </ac:grpSpMkLst>
        </pc:grpChg>
        <pc:cxnChg chg="del mod topLvl">
          <ac:chgData name="Mina Naeini" userId="17766136c1dd9d0a" providerId="LiveId" clId="{F84B24A2-0778-42D4-92D3-505C1B831D0F}" dt="2020-07-23T15:26:25.198" v="1153" actId="478"/>
          <ac:cxnSpMkLst>
            <pc:docMk/>
            <pc:sldMk cId="1210439945" sldId="267"/>
            <ac:cxnSpMk id="42" creationId="{882D62C6-A899-4918-B93B-626400138FB5}"/>
          </ac:cxnSpMkLst>
        </pc:cxnChg>
        <pc:cxnChg chg="del mod">
          <ac:chgData name="Mina Naeini" userId="17766136c1dd9d0a" providerId="LiveId" clId="{F84B24A2-0778-42D4-92D3-505C1B831D0F}" dt="2020-07-23T15:26:21.602" v="1152" actId="478"/>
          <ac:cxnSpMkLst>
            <pc:docMk/>
            <pc:sldMk cId="1210439945" sldId="267"/>
            <ac:cxnSpMk id="43" creationId="{E5470343-26B2-48B6-9D4A-7F2AD3D1CD0A}"/>
          </ac:cxnSpMkLst>
        </pc:cxnChg>
      </pc:sldChg>
      <pc:sldChg chg="del">
        <pc:chgData name="Mina Naeini" userId="17766136c1dd9d0a" providerId="LiveId" clId="{F84B24A2-0778-42D4-92D3-505C1B831D0F}" dt="2020-07-23T15:44:58.176" v="1330" actId="47"/>
        <pc:sldMkLst>
          <pc:docMk/>
          <pc:sldMk cId="3448930661" sldId="271"/>
        </pc:sldMkLst>
      </pc:sldChg>
      <pc:sldChg chg="del">
        <pc:chgData name="Mina Naeini" userId="17766136c1dd9d0a" providerId="LiveId" clId="{F84B24A2-0778-42D4-92D3-505C1B831D0F}" dt="2020-08-11T13:09:58.085" v="16672" actId="47"/>
        <pc:sldMkLst>
          <pc:docMk/>
          <pc:sldMk cId="3443197919" sldId="272"/>
        </pc:sldMkLst>
      </pc:sldChg>
      <pc:sldChg chg="del">
        <pc:chgData name="Mina Naeini" userId="17766136c1dd9d0a" providerId="LiveId" clId="{F84B24A2-0778-42D4-92D3-505C1B831D0F}" dt="2020-08-11T13:09:59.270" v="16673" actId="47"/>
        <pc:sldMkLst>
          <pc:docMk/>
          <pc:sldMk cId="1380648102" sldId="273"/>
        </pc:sldMkLst>
      </pc:sldChg>
      <pc:sldChg chg="del">
        <pc:chgData name="Mina Naeini" userId="17766136c1dd9d0a" providerId="LiveId" clId="{F84B24A2-0778-42D4-92D3-505C1B831D0F}" dt="2020-08-11T13:10:00.037" v="16674" actId="47"/>
        <pc:sldMkLst>
          <pc:docMk/>
          <pc:sldMk cId="1671820129" sldId="274"/>
        </pc:sldMkLst>
      </pc:sldChg>
      <pc:sldChg chg="modSp add mod setBg">
        <pc:chgData name="Mina Naeini" userId="17766136c1dd9d0a" providerId="LiveId" clId="{F84B24A2-0778-42D4-92D3-505C1B831D0F}" dt="2020-08-05T21:54:13.268" v="15319" actId="20577"/>
        <pc:sldMkLst>
          <pc:docMk/>
          <pc:sldMk cId="1691603823" sldId="275"/>
        </pc:sldMkLst>
        <pc:spChg chg="mod">
          <ac:chgData name="Mina Naeini" userId="17766136c1dd9d0a" providerId="LiveId" clId="{F84B24A2-0778-42D4-92D3-505C1B831D0F}" dt="2020-08-05T21:54:13.268" v="15319" actId="20577"/>
          <ac:spMkLst>
            <pc:docMk/>
            <pc:sldMk cId="1691603823" sldId="275"/>
            <ac:spMk id="55" creationId="{ACC70558-771F-4DE2-ACE7-FFD902276D5C}"/>
          </ac:spMkLst>
        </pc:spChg>
      </pc:sldChg>
      <pc:sldChg chg="addSp delSp modSp add del mod">
        <pc:chgData name="Mina Naeini" userId="17766136c1dd9d0a" providerId="LiveId" clId="{F84B24A2-0778-42D4-92D3-505C1B831D0F}" dt="2020-08-05T21:36:44.257" v="15248" actId="2696"/>
        <pc:sldMkLst>
          <pc:docMk/>
          <pc:sldMk cId="3700155266" sldId="275"/>
        </pc:sldMkLst>
        <pc:spChg chg="add del mod">
          <ac:chgData name="Mina Naeini" userId="17766136c1dd9d0a" providerId="LiveId" clId="{F84B24A2-0778-42D4-92D3-505C1B831D0F}" dt="2020-07-23T19:22:57.990" v="2316" actId="478"/>
          <ac:spMkLst>
            <pc:docMk/>
            <pc:sldMk cId="3700155266" sldId="275"/>
            <ac:spMk id="6" creationId="{8B2C5FF4-FE04-4F9E-86D7-AC722186E100}"/>
          </ac:spMkLst>
        </pc:spChg>
        <pc:spChg chg="mod">
          <ac:chgData name="Mina Naeini" userId="17766136c1dd9d0a" providerId="LiveId" clId="{F84B24A2-0778-42D4-92D3-505C1B831D0F}" dt="2020-07-23T16:33:53.075" v="1978" actId="20577"/>
          <ac:spMkLst>
            <pc:docMk/>
            <pc:sldMk cId="3700155266" sldId="275"/>
            <ac:spMk id="7" creationId="{EFCF6DC9-4FEE-47F3-AF07-BEB8E5A7EC27}"/>
          </ac:spMkLst>
        </pc:spChg>
        <pc:spChg chg="mod">
          <ac:chgData name="Mina Naeini" userId="17766136c1dd9d0a" providerId="LiveId" clId="{F84B24A2-0778-42D4-92D3-505C1B831D0F}" dt="2020-07-23T18:37:44.412" v="2049" actId="20577"/>
          <ac:spMkLst>
            <pc:docMk/>
            <pc:sldMk cId="3700155266" sldId="275"/>
            <ac:spMk id="11" creationId="{61E1C9F2-B59B-481F-9C74-A0AE1D1C193E}"/>
          </ac:spMkLst>
        </pc:spChg>
        <pc:spChg chg="mod">
          <ac:chgData name="Mina Naeini" userId="17766136c1dd9d0a" providerId="LiveId" clId="{F84B24A2-0778-42D4-92D3-505C1B831D0F}" dt="2020-07-23T16:34:34.624" v="2003" actId="20577"/>
          <ac:spMkLst>
            <pc:docMk/>
            <pc:sldMk cId="3700155266" sldId="275"/>
            <ac:spMk id="51" creationId="{859920BD-F48C-4DFD-8483-984EBEA1817A}"/>
          </ac:spMkLst>
        </pc:spChg>
        <pc:spChg chg="mod">
          <ac:chgData name="Mina Naeini" userId="17766136c1dd9d0a" providerId="LiveId" clId="{F84B24A2-0778-42D4-92D3-505C1B831D0F}" dt="2020-07-23T16:35:03.661" v="2039" actId="20577"/>
          <ac:spMkLst>
            <pc:docMk/>
            <pc:sldMk cId="3700155266" sldId="275"/>
            <ac:spMk id="55" creationId="{ACC70558-771F-4DE2-ACE7-FFD902276D5C}"/>
          </ac:spMkLst>
        </pc:spChg>
        <pc:spChg chg="mod">
          <ac:chgData name="Mina Naeini" userId="17766136c1dd9d0a" providerId="LiveId" clId="{F84B24A2-0778-42D4-92D3-505C1B831D0F}" dt="2020-07-23T18:37:49.825" v="2055" actId="20577"/>
          <ac:spMkLst>
            <pc:docMk/>
            <pc:sldMk cId="3700155266" sldId="275"/>
            <ac:spMk id="58" creationId="{0185F5F6-CAD8-452E-A60C-5C05947A18A5}"/>
          </ac:spMkLst>
        </pc:spChg>
        <pc:spChg chg="del">
          <ac:chgData name="Mina Naeini" userId="17766136c1dd9d0a" providerId="LiveId" clId="{F84B24A2-0778-42D4-92D3-505C1B831D0F}" dt="2020-07-23T18:37:55.920" v="2056" actId="478"/>
          <ac:spMkLst>
            <pc:docMk/>
            <pc:sldMk cId="3700155266" sldId="275"/>
            <ac:spMk id="61" creationId="{8049E7E7-76D5-4707-A0D7-D2A0FC369042}"/>
          </ac:spMkLst>
        </pc:spChg>
        <pc:spChg chg="del">
          <ac:chgData name="Mina Naeini" userId="17766136c1dd9d0a" providerId="LiveId" clId="{F84B24A2-0778-42D4-92D3-505C1B831D0F}" dt="2020-07-23T18:37:59.300" v="2057" actId="478"/>
          <ac:spMkLst>
            <pc:docMk/>
            <pc:sldMk cId="3700155266" sldId="275"/>
            <ac:spMk id="62" creationId="{2106DFE0-72AF-447C-A65F-05E4C50786C4}"/>
          </ac:spMkLst>
        </pc:spChg>
        <pc:spChg chg="del">
          <ac:chgData name="Mina Naeini" userId="17766136c1dd9d0a" providerId="LiveId" clId="{F84B24A2-0778-42D4-92D3-505C1B831D0F}" dt="2020-07-23T18:38:03.140" v="2059" actId="478"/>
          <ac:spMkLst>
            <pc:docMk/>
            <pc:sldMk cId="3700155266" sldId="275"/>
            <ac:spMk id="107" creationId="{47D3B553-0706-4D64-B3AA-99778C50710F}"/>
          </ac:spMkLst>
        </pc:spChg>
        <pc:spChg chg="del">
          <ac:chgData name="Mina Naeini" userId="17766136c1dd9d0a" providerId="LiveId" clId="{F84B24A2-0778-42D4-92D3-505C1B831D0F}" dt="2020-07-23T18:37:30.353" v="2041" actId="478"/>
          <ac:spMkLst>
            <pc:docMk/>
            <pc:sldMk cId="3700155266" sldId="275"/>
            <ac:spMk id="108" creationId="{18C1FAEF-3BF2-4505-8629-B5E9D3036134}"/>
          </ac:spMkLst>
        </pc:spChg>
        <pc:grpChg chg="mod">
          <ac:chgData name="Mina Naeini" userId="17766136c1dd9d0a" providerId="LiveId" clId="{F84B24A2-0778-42D4-92D3-505C1B831D0F}" dt="2020-07-23T19:23:11.894" v="2320" actId="1076"/>
          <ac:grpSpMkLst>
            <pc:docMk/>
            <pc:sldMk cId="3700155266" sldId="275"/>
            <ac:grpSpMk id="28" creationId="{D5145D72-DD23-46A5-AC5F-254635FEC062}"/>
          </ac:grpSpMkLst>
        </pc:grpChg>
        <pc:grpChg chg="del">
          <ac:chgData name="Mina Naeini" userId="17766136c1dd9d0a" providerId="LiveId" clId="{F84B24A2-0778-42D4-92D3-505C1B831D0F}" dt="2020-07-23T18:37:27.896" v="2040" actId="478"/>
          <ac:grpSpMkLst>
            <pc:docMk/>
            <pc:sldMk cId="3700155266" sldId="275"/>
            <ac:grpSpMk id="29" creationId="{D145D20C-9EC8-4DD7-9DFB-4BABC286595E}"/>
          </ac:grpSpMkLst>
        </pc:grpChg>
        <pc:grpChg chg="del">
          <ac:chgData name="Mina Naeini" userId="17766136c1dd9d0a" providerId="LiveId" clId="{F84B24A2-0778-42D4-92D3-505C1B831D0F}" dt="2020-07-23T18:38:18.191" v="2118" actId="478"/>
          <ac:grpSpMkLst>
            <pc:docMk/>
            <pc:sldMk cId="3700155266" sldId="275"/>
            <ac:grpSpMk id="109" creationId="{965F0E62-77EE-4D7C-BC1E-E5076468B188}"/>
          </ac:grpSpMkLst>
        </pc:grpChg>
        <pc:picChg chg="add del mod">
          <ac:chgData name="Mina Naeini" userId="17766136c1dd9d0a" providerId="LiveId" clId="{F84B24A2-0778-42D4-92D3-505C1B831D0F}" dt="2020-07-23T19:23:06.639" v="2319" actId="478"/>
          <ac:picMkLst>
            <pc:docMk/>
            <pc:sldMk cId="3700155266" sldId="275"/>
            <ac:picMk id="2" creationId="{EBCC1AD6-6AD2-41C2-932E-77D48C46C383}"/>
          </ac:picMkLst>
        </pc:picChg>
        <pc:picChg chg="del">
          <ac:chgData name="Mina Naeini" userId="17766136c1dd9d0a" providerId="LiveId" clId="{F84B24A2-0778-42D4-92D3-505C1B831D0F}" dt="2020-07-23T18:38:01.115" v="2058" actId="478"/>
          <ac:picMkLst>
            <pc:docMk/>
            <pc:sldMk cId="3700155266" sldId="275"/>
            <ac:picMk id="3" creationId="{30282994-ADAE-49D1-969B-C79D831D8E4C}"/>
          </ac:picMkLst>
        </pc:picChg>
        <pc:picChg chg="add del">
          <ac:chgData name="Mina Naeini" userId="17766136c1dd9d0a" providerId="LiveId" clId="{F84B24A2-0778-42D4-92D3-505C1B831D0F}" dt="2020-07-23T19:23:05.019" v="2318" actId="478"/>
          <ac:picMkLst>
            <pc:docMk/>
            <pc:sldMk cId="3700155266" sldId="275"/>
            <ac:picMk id="4" creationId="{973641EF-757D-4B12-A1A6-79B07ABA369A}"/>
          </ac:picMkLst>
        </pc:picChg>
        <pc:picChg chg="add del mod">
          <ac:chgData name="Mina Naeini" userId="17766136c1dd9d0a" providerId="LiveId" clId="{F84B24A2-0778-42D4-92D3-505C1B831D0F}" dt="2020-07-23T19:23:03.629" v="2317" actId="478"/>
          <ac:picMkLst>
            <pc:docMk/>
            <pc:sldMk cId="3700155266" sldId="275"/>
            <ac:picMk id="5" creationId="{4AEE4BC1-E8E4-4387-A6E4-D76E825D9E64}"/>
          </ac:picMkLst>
        </pc:picChg>
      </pc:sldChg>
      <pc:sldChg chg="addSp delSp modSp add mod">
        <pc:chgData name="Mina Naeini" userId="17766136c1dd9d0a" providerId="LiveId" clId="{F84B24A2-0778-42D4-92D3-505C1B831D0F}" dt="2020-08-05T21:48:43.566" v="15301" actId="1076"/>
        <pc:sldMkLst>
          <pc:docMk/>
          <pc:sldMk cId="186867955" sldId="276"/>
        </pc:sldMkLst>
        <pc:spChg chg="mod">
          <ac:chgData name="Mina Naeini" userId="17766136c1dd9d0a" providerId="LiveId" clId="{F84B24A2-0778-42D4-92D3-505C1B831D0F}" dt="2020-07-23T19:26:19.004" v="2454" actId="1076"/>
          <ac:spMkLst>
            <pc:docMk/>
            <pc:sldMk cId="186867955" sldId="276"/>
            <ac:spMk id="6" creationId="{8B2C5FF4-FE04-4F9E-86D7-AC722186E100}"/>
          </ac:spMkLst>
        </pc:spChg>
        <pc:spChg chg="mod">
          <ac:chgData name="Mina Naeini" userId="17766136c1dd9d0a" providerId="LiveId" clId="{F84B24A2-0778-42D4-92D3-505C1B831D0F}" dt="2020-08-05T21:45:43.995" v="15270" actId="20577"/>
          <ac:spMkLst>
            <pc:docMk/>
            <pc:sldMk cId="186867955" sldId="276"/>
            <ac:spMk id="11" creationId="{61E1C9F2-B59B-481F-9C74-A0AE1D1C193E}"/>
          </ac:spMkLst>
        </pc:spChg>
        <pc:spChg chg="mod">
          <ac:chgData name="Mina Naeini" userId="17766136c1dd9d0a" providerId="LiveId" clId="{F84B24A2-0778-42D4-92D3-505C1B831D0F}" dt="2020-08-05T21:46:04.027" v="15278" actId="20577"/>
          <ac:spMkLst>
            <pc:docMk/>
            <pc:sldMk cId="186867955" sldId="276"/>
            <ac:spMk id="51" creationId="{859920BD-F48C-4DFD-8483-984EBEA1817A}"/>
          </ac:spMkLst>
        </pc:spChg>
        <pc:grpChg chg="del">
          <ac:chgData name="Mina Naeini" userId="17766136c1dd9d0a" providerId="LiveId" clId="{F84B24A2-0778-42D4-92D3-505C1B831D0F}" dt="2020-07-23T19:26:01.992" v="2451" actId="478"/>
          <ac:grpSpMkLst>
            <pc:docMk/>
            <pc:sldMk cId="186867955" sldId="276"/>
            <ac:grpSpMk id="28" creationId="{D5145D72-DD23-46A5-AC5F-254635FEC062}"/>
          </ac:grpSpMkLst>
        </pc:grpChg>
        <pc:picChg chg="del">
          <ac:chgData name="Mina Naeini" userId="17766136c1dd9d0a" providerId="LiveId" clId="{F84B24A2-0778-42D4-92D3-505C1B831D0F}" dt="2020-07-23T19:08:16.409" v="2240" actId="478"/>
          <ac:picMkLst>
            <pc:docMk/>
            <pc:sldMk cId="186867955" sldId="276"/>
            <ac:picMk id="2" creationId="{EBCC1AD6-6AD2-41C2-932E-77D48C46C383}"/>
          </ac:picMkLst>
        </pc:picChg>
        <pc:picChg chg="add mod">
          <ac:chgData name="Mina Naeini" userId="17766136c1dd9d0a" providerId="LiveId" clId="{F84B24A2-0778-42D4-92D3-505C1B831D0F}" dt="2020-08-05T21:48:43.566" v="15301" actId="1076"/>
          <ac:picMkLst>
            <pc:docMk/>
            <pc:sldMk cId="186867955" sldId="276"/>
            <ac:picMk id="3" creationId="{601857F8-5717-4F69-90C1-A9D64345C3CE}"/>
          </ac:picMkLst>
        </pc:picChg>
        <pc:picChg chg="del">
          <ac:chgData name="Mina Naeini" userId="17766136c1dd9d0a" providerId="LiveId" clId="{F84B24A2-0778-42D4-92D3-505C1B831D0F}" dt="2020-07-23T19:08:14.870" v="2239" actId="478"/>
          <ac:picMkLst>
            <pc:docMk/>
            <pc:sldMk cId="186867955" sldId="276"/>
            <ac:picMk id="4" creationId="{973641EF-757D-4B12-A1A6-79B07ABA369A}"/>
          </ac:picMkLst>
        </pc:picChg>
        <pc:picChg chg="del">
          <ac:chgData name="Mina Naeini" userId="17766136c1dd9d0a" providerId="LiveId" clId="{F84B24A2-0778-42D4-92D3-505C1B831D0F}" dt="2020-07-23T19:08:13.565" v="2238" actId="478"/>
          <ac:picMkLst>
            <pc:docMk/>
            <pc:sldMk cId="186867955" sldId="276"/>
            <ac:picMk id="5" creationId="{4AEE4BC1-E8E4-4387-A6E4-D76E825D9E64}"/>
          </ac:picMkLst>
        </pc:picChg>
      </pc:sldChg>
      <pc:sldChg chg="addSp delSp modSp add del mod ord">
        <pc:chgData name="Mina Naeini" userId="17766136c1dd9d0a" providerId="LiveId" clId="{F84B24A2-0778-42D4-92D3-505C1B831D0F}" dt="2020-08-10T20:38:53.525" v="16669" actId="2696"/>
        <pc:sldMkLst>
          <pc:docMk/>
          <pc:sldMk cId="1989131941" sldId="277"/>
        </pc:sldMkLst>
        <pc:spChg chg="mod">
          <ac:chgData name="Mina Naeini" userId="17766136c1dd9d0a" providerId="LiveId" clId="{F84B24A2-0778-42D4-92D3-505C1B831D0F}" dt="2020-07-23T19:26:31.423" v="2456" actId="1076"/>
          <ac:spMkLst>
            <pc:docMk/>
            <pc:sldMk cId="1989131941" sldId="277"/>
            <ac:spMk id="6" creationId="{8B2C5FF4-FE04-4F9E-86D7-AC722186E100}"/>
          </ac:spMkLst>
        </pc:spChg>
        <pc:spChg chg="mod">
          <ac:chgData name="Mina Naeini" userId="17766136c1dd9d0a" providerId="LiveId" clId="{F84B24A2-0778-42D4-92D3-505C1B831D0F}" dt="2020-08-05T21:49:09.258" v="15304" actId="20577"/>
          <ac:spMkLst>
            <pc:docMk/>
            <pc:sldMk cId="1989131941" sldId="277"/>
            <ac:spMk id="11" creationId="{61E1C9F2-B59B-481F-9C74-A0AE1D1C193E}"/>
          </ac:spMkLst>
        </pc:spChg>
        <pc:spChg chg="mod">
          <ac:chgData name="Mina Naeini" userId="17766136c1dd9d0a" providerId="LiveId" clId="{F84B24A2-0778-42D4-92D3-505C1B831D0F}" dt="2020-08-05T21:49:23.652" v="15312" actId="403"/>
          <ac:spMkLst>
            <pc:docMk/>
            <pc:sldMk cId="1989131941" sldId="277"/>
            <ac:spMk id="51" creationId="{859920BD-F48C-4DFD-8483-984EBEA1817A}"/>
          </ac:spMkLst>
        </pc:spChg>
        <pc:grpChg chg="del">
          <ac:chgData name="Mina Naeini" userId="17766136c1dd9d0a" providerId="LiveId" clId="{F84B24A2-0778-42D4-92D3-505C1B831D0F}" dt="2020-07-23T19:26:24.491" v="2455" actId="478"/>
          <ac:grpSpMkLst>
            <pc:docMk/>
            <pc:sldMk cId="1989131941" sldId="277"/>
            <ac:grpSpMk id="28" creationId="{D5145D72-DD23-46A5-AC5F-254635FEC062}"/>
          </ac:grpSpMkLst>
        </pc:grpChg>
        <pc:picChg chg="add mod">
          <ac:chgData name="Mina Naeini" userId="17766136c1dd9d0a" providerId="LiveId" clId="{F84B24A2-0778-42D4-92D3-505C1B831D0F}" dt="2020-08-05T21:50:08.907" v="15314" actId="14100"/>
          <ac:picMkLst>
            <pc:docMk/>
            <pc:sldMk cId="1989131941" sldId="277"/>
            <ac:picMk id="2" creationId="{F1888140-4058-427E-806D-54649C1EE9DE}"/>
          </ac:picMkLst>
        </pc:picChg>
        <pc:picChg chg="del">
          <ac:chgData name="Mina Naeini" userId="17766136c1dd9d0a" providerId="LiveId" clId="{F84B24A2-0778-42D4-92D3-505C1B831D0F}" dt="2020-07-23T19:21:02.544" v="2284" actId="478"/>
          <ac:picMkLst>
            <pc:docMk/>
            <pc:sldMk cId="1989131941" sldId="277"/>
            <ac:picMk id="3" creationId="{601857F8-5717-4F69-90C1-A9D64345C3CE}"/>
          </ac:picMkLst>
        </pc:picChg>
      </pc:sldChg>
      <pc:sldChg chg="add setBg">
        <pc:chgData name="Mina Naeini" userId="17766136c1dd9d0a" providerId="LiveId" clId="{F84B24A2-0778-42D4-92D3-505C1B831D0F}" dt="2020-08-10T20:39:02.855" v="16670"/>
        <pc:sldMkLst>
          <pc:docMk/>
          <pc:sldMk cId="3427536809" sldId="277"/>
        </pc:sldMkLst>
      </pc:sldChg>
      <pc:sldChg chg="add setBg">
        <pc:chgData name="Mina Naeini" userId="17766136c1dd9d0a" providerId="LiveId" clId="{F84B24A2-0778-42D4-92D3-505C1B831D0F}" dt="2020-08-10T20:39:02.855" v="16670"/>
        <pc:sldMkLst>
          <pc:docMk/>
          <pc:sldMk cId="1582815005" sldId="278"/>
        </pc:sldMkLst>
      </pc:sldChg>
      <pc:sldChg chg="delSp modSp add del mod">
        <pc:chgData name="Mina Naeini" userId="17766136c1dd9d0a" providerId="LiveId" clId="{F84B24A2-0778-42D4-92D3-505C1B831D0F}" dt="2020-08-10T20:38:53.525" v="16669" actId="2696"/>
        <pc:sldMkLst>
          <pc:docMk/>
          <pc:sldMk cId="2823432430" sldId="278"/>
        </pc:sldMkLst>
        <pc:spChg chg="mod">
          <ac:chgData name="Mina Naeini" userId="17766136c1dd9d0a" providerId="LiveId" clId="{F84B24A2-0778-42D4-92D3-505C1B831D0F}" dt="2020-07-23T19:23:21.214" v="2322" actId="1076"/>
          <ac:spMkLst>
            <pc:docMk/>
            <pc:sldMk cId="2823432430" sldId="278"/>
            <ac:spMk id="6" creationId="{8B2C5FF4-FE04-4F9E-86D7-AC722186E100}"/>
          </ac:spMkLst>
        </pc:spChg>
        <pc:spChg chg="mod">
          <ac:chgData name="Mina Naeini" userId="17766136c1dd9d0a" providerId="LiveId" clId="{F84B24A2-0778-42D4-92D3-505C1B831D0F}" dt="2020-08-05T21:39:26.383" v="15256" actId="20577"/>
          <ac:spMkLst>
            <pc:docMk/>
            <pc:sldMk cId="2823432430" sldId="278"/>
            <ac:spMk id="11" creationId="{61E1C9F2-B59B-481F-9C74-A0AE1D1C193E}"/>
          </ac:spMkLst>
        </pc:spChg>
        <pc:spChg chg="mod">
          <ac:chgData name="Mina Naeini" userId="17766136c1dd9d0a" providerId="LiveId" clId="{F84B24A2-0778-42D4-92D3-505C1B831D0F}" dt="2020-08-05T21:39:57.677" v="15263" actId="207"/>
          <ac:spMkLst>
            <pc:docMk/>
            <pc:sldMk cId="2823432430" sldId="278"/>
            <ac:spMk id="51" creationId="{859920BD-F48C-4DFD-8483-984EBEA1817A}"/>
          </ac:spMkLst>
        </pc:spChg>
        <pc:grpChg chg="del">
          <ac:chgData name="Mina Naeini" userId="17766136c1dd9d0a" providerId="LiveId" clId="{F84B24A2-0778-42D4-92D3-505C1B831D0F}" dt="2020-07-23T19:23:16.601" v="2321" actId="478"/>
          <ac:grpSpMkLst>
            <pc:docMk/>
            <pc:sldMk cId="2823432430" sldId="278"/>
            <ac:grpSpMk id="28" creationId="{D5145D72-DD23-46A5-AC5F-254635FEC062}"/>
          </ac:grpSpMkLst>
        </pc:grpChg>
        <pc:picChg chg="mod">
          <ac:chgData name="Mina Naeini" userId="17766136c1dd9d0a" providerId="LiveId" clId="{F84B24A2-0778-42D4-92D3-505C1B831D0F}" dt="2020-07-23T19:25:19.009" v="2437" actId="1037"/>
          <ac:picMkLst>
            <pc:docMk/>
            <pc:sldMk cId="2823432430" sldId="278"/>
            <ac:picMk id="2" creationId="{EBCC1AD6-6AD2-41C2-932E-77D48C46C383}"/>
          </ac:picMkLst>
        </pc:picChg>
        <pc:picChg chg="mod">
          <ac:chgData name="Mina Naeini" userId="17766136c1dd9d0a" providerId="LiveId" clId="{F84B24A2-0778-42D4-92D3-505C1B831D0F}" dt="2020-07-23T19:25:19.009" v="2437" actId="1037"/>
          <ac:picMkLst>
            <pc:docMk/>
            <pc:sldMk cId="2823432430" sldId="278"/>
            <ac:picMk id="4" creationId="{973641EF-757D-4B12-A1A6-79B07ABA369A}"/>
          </ac:picMkLst>
        </pc:picChg>
        <pc:picChg chg="mod">
          <ac:chgData name="Mina Naeini" userId="17766136c1dd9d0a" providerId="LiveId" clId="{F84B24A2-0778-42D4-92D3-505C1B831D0F}" dt="2020-07-23T19:25:36.805" v="2450" actId="14100"/>
          <ac:picMkLst>
            <pc:docMk/>
            <pc:sldMk cId="2823432430" sldId="278"/>
            <ac:picMk id="5" creationId="{4AEE4BC1-E8E4-4387-A6E4-D76E825D9E64}"/>
          </ac:picMkLst>
        </pc:picChg>
      </pc:sldChg>
      <pc:sldChg chg="add setBg">
        <pc:chgData name="Mina Naeini" userId="17766136c1dd9d0a" providerId="LiveId" clId="{F84B24A2-0778-42D4-92D3-505C1B831D0F}" dt="2020-08-04T23:37:01.338" v="11425"/>
        <pc:sldMkLst>
          <pc:docMk/>
          <pc:sldMk cId="1448900894" sldId="279"/>
        </pc:sldMkLst>
      </pc:sldChg>
      <pc:sldChg chg="addSp delSp modSp add del mod ord">
        <pc:chgData name="Mina Naeini" userId="17766136c1dd9d0a" providerId="LiveId" clId="{F84B24A2-0778-42D4-92D3-505C1B831D0F}" dt="2020-08-04T23:36:56.771" v="11424" actId="2696"/>
        <pc:sldMkLst>
          <pc:docMk/>
          <pc:sldMk cId="2878862674" sldId="279"/>
        </pc:sldMkLst>
        <pc:spChg chg="mod">
          <ac:chgData name="Mina Naeini" userId="17766136c1dd9d0a" providerId="LiveId" clId="{F84B24A2-0778-42D4-92D3-505C1B831D0F}" dt="2020-07-27T22:19:52.490" v="9950" actId="20577"/>
          <ac:spMkLst>
            <pc:docMk/>
            <pc:sldMk cId="2878862674" sldId="279"/>
            <ac:spMk id="55" creationId="{ACC70558-771F-4DE2-ACE7-FFD902276D5C}"/>
          </ac:spMkLst>
        </pc:spChg>
        <pc:grpChg chg="add del">
          <ac:chgData name="Mina Naeini" userId="17766136c1dd9d0a" providerId="LiveId" clId="{F84B24A2-0778-42D4-92D3-505C1B831D0F}" dt="2020-07-23T19:35:25.485" v="2469" actId="478"/>
          <ac:grpSpMkLst>
            <pc:docMk/>
            <pc:sldMk cId="2878862674" sldId="279"/>
            <ac:grpSpMk id="27" creationId="{EDA0C82A-B72C-4E5B-B167-4B71879C62E8}"/>
          </ac:grpSpMkLst>
        </pc:grpChg>
        <pc:grpChg chg="mod">
          <ac:chgData name="Mina Naeini" userId="17766136c1dd9d0a" providerId="LiveId" clId="{F84B24A2-0778-42D4-92D3-505C1B831D0F}" dt="2020-07-23T19:35:30.621" v="2471" actId="1035"/>
          <ac:grpSpMkLst>
            <pc:docMk/>
            <pc:sldMk cId="2878862674" sldId="279"/>
            <ac:grpSpMk id="28" creationId="{D5145D72-DD23-46A5-AC5F-254635FEC062}"/>
          </ac:grpSpMkLst>
        </pc:grpChg>
        <pc:picChg chg="add del">
          <ac:chgData name="Mina Naeini" userId="17766136c1dd9d0a" providerId="LiveId" clId="{F84B24A2-0778-42D4-92D3-505C1B831D0F}" dt="2020-07-23T23:05:39.446" v="3960" actId="21"/>
          <ac:picMkLst>
            <pc:docMk/>
            <pc:sldMk cId="2878862674" sldId="279"/>
            <ac:picMk id="2" creationId="{73580101-F62D-4953-904F-43A5BA898AB3}"/>
          </ac:picMkLst>
        </pc:picChg>
        <pc:picChg chg="add mod">
          <ac:chgData name="Mina Naeini" userId="17766136c1dd9d0a" providerId="LiveId" clId="{F84B24A2-0778-42D4-92D3-505C1B831D0F}" dt="2020-07-27T22:19:59.843" v="9994" actId="1037"/>
          <ac:picMkLst>
            <pc:docMk/>
            <pc:sldMk cId="2878862674" sldId="279"/>
            <ac:picMk id="29" creationId="{28962BBB-E710-4AFA-91B2-7170CDC51944}"/>
          </ac:picMkLst>
        </pc:picChg>
      </pc:sldChg>
      <pc:sldChg chg="addSp delSp modSp add del mod">
        <pc:chgData name="Mina Naeini" userId="17766136c1dd9d0a" providerId="LiveId" clId="{F84B24A2-0778-42D4-92D3-505C1B831D0F}" dt="2020-08-11T13:16:35.180" v="16680" actId="2696"/>
        <pc:sldMkLst>
          <pc:docMk/>
          <pc:sldMk cId="2520012439" sldId="280"/>
        </pc:sldMkLst>
        <pc:spChg chg="mod">
          <ac:chgData name="Mina Naeini" userId="17766136c1dd9d0a" providerId="LiveId" clId="{F84B24A2-0778-42D4-92D3-505C1B831D0F}" dt="2020-08-05T22:07:35.618" v="15394" actId="20577"/>
          <ac:spMkLst>
            <pc:docMk/>
            <pc:sldMk cId="2520012439" sldId="280"/>
            <ac:spMk id="7" creationId="{EFCF6DC9-4FEE-47F3-AF07-BEB8E5A7EC27}"/>
          </ac:spMkLst>
        </pc:spChg>
        <pc:spChg chg="del">
          <ac:chgData name="Mina Naeini" userId="17766136c1dd9d0a" providerId="LiveId" clId="{F84B24A2-0778-42D4-92D3-505C1B831D0F}" dt="2020-07-23T22:15:37.262" v="3606" actId="478"/>
          <ac:spMkLst>
            <pc:docMk/>
            <pc:sldMk cId="2520012439" sldId="280"/>
            <ac:spMk id="43" creationId="{126B1F4A-3068-4F6C-A0EC-E59748116C12}"/>
          </ac:spMkLst>
        </pc:spChg>
        <pc:spChg chg="del">
          <ac:chgData name="Mina Naeini" userId="17766136c1dd9d0a" providerId="LiveId" clId="{F84B24A2-0778-42D4-92D3-505C1B831D0F}" dt="2020-07-23T22:15:41.892" v="3607" actId="478"/>
          <ac:spMkLst>
            <pc:docMk/>
            <pc:sldMk cId="2520012439" sldId="280"/>
            <ac:spMk id="44" creationId="{E4841112-58A8-4036-96F6-BE53A430244B}"/>
          </ac:spMkLst>
        </pc:spChg>
        <pc:spChg chg="del">
          <ac:chgData name="Mina Naeini" userId="17766136c1dd9d0a" providerId="LiveId" clId="{F84B24A2-0778-42D4-92D3-505C1B831D0F}" dt="2020-07-23T22:15:41.892" v="3607" actId="478"/>
          <ac:spMkLst>
            <pc:docMk/>
            <pc:sldMk cId="2520012439" sldId="280"/>
            <ac:spMk id="45" creationId="{2D0D3168-0973-4363-8575-1362EDA25CE2}"/>
          </ac:spMkLst>
        </pc:spChg>
        <pc:spChg chg="del">
          <ac:chgData name="Mina Naeini" userId="17766136c1dd9d0a" providerId="LiveId" clId="{F84B24A2-0778-42D4-92D3-505C1B831D0F}" dt="2020-07-23T22:15:41.892" v="3607" actId="478"/>
          <ac:spMkLst>
            <pc:docMk/>
            <pc:sldMk cId="2520012439" sldId="280"/>
            <ac:spMk id="46" creationId="{1EF656A8-AB5E-426D-8C8D-DB83D40086F9}"/>
          </ac:spMkLst>
        </pc:spChg>
        <pc:spChg chg="del">
          <ac:chgData name="Mina Naeini" userId="17766136c1dd9d0a" providerId="LiveId" clId="{F84B24A2-0778-42D4-92D3-505C1B831D0F}" dt="2020-07-23T22:15:41.892" v="3607" actId="478"/>
          <ac:spMkLst>
            <pc:docMk/>
            <pc:sldMk cId="2520012439" sldId="280"/>
            <ac:spMk id="47" creationId="{D5E05CB6-963B-4D2B-B6CB-AAEBFAF321DF}"/>
          </ac:spMkLst>
        </pc:spChg>
        <pc:spChg chg="mod">
          <ac:chgData name="Mina Naeini" userId="17766136c1dd9d0a" providerId="LiveId" clId="{F84B24A2-0778-42D4-92D3-505C1B831D0F}" dt="2020-07-23T22:15:30.790" v="3602" actId="1076"/>
          <ac:spMkLst>
            <pc:docMk/>
            <pc:sldMk cId="2520012439" sldId="280"/>
            <ac:spMk id="48" creationId="{59D5067F-208F-4E1B-892E-B6EEB87ED96F}"/>
          </ac:spMkLst>
        </pc:spChg>
        <pc:spChg chg="mod">
          <ac:chgData name="Mina Naeini" userId="17766136c1dd9d0a" providerId="LiveId" clId="{F84B24A2-0778-42D4-92D3-505C1B831D0F}" dt="2020-07-23T22:15:30.790" v="3602" actId="1076"/>
          <ac:spMkLst>
            <pc:docMk/>
            <pc:sldMk cId="2520012439" sldId="280"/>
            <ac:spMk id="60" creationId="{FD7C5E21-DBDE-4EB2-92DB-8DCC4D77B1CE}"/>
          </ac:spMkLst>
        </pc:spChg>
        <pc:spChg chg="mod">
          <ac:chgData name="Mina Naeini" userId="17766136c1dd9d0a" providerId="LiveId" clId="{F84B24A2-0778-42D4-92D3-505C1B831D0F}" dt="2020-07-23T22:15:30.790" v="3602" actId="1076"/>
          <ac:spMkLst>
            <pc:docMk/>
            <pc:sldMk cId="2520012439" sldId="280"/>
            <ac:spMk id="61" creationId="{463AA06B-3493-4F7C-BF5F-3520B415274E}"/>
          </ac:spMkLst>
        </pc:spChg>
        <pc:spChg chg="mod">
          <ac:chgData name="Mina Naeini" userId="17766136c1dd9d0a" providerId="LiveId" clId="{F84B24A2-0778-42D4-92D3-505C1B831D0F}" dt="2020-07-23T22:15:30.790" v="3602" actId="1076"/>
          <ac:spMkLst>
            <pc:docMk/>
            <pc:sldMk cId="2520012439" sldId="280"/>
            <ac:spMk id="62" creationId="{E51247F6-D9C8-4221-802E-B240DF7D0702}"/>
          </ac:spMkLst>
        </pc:spChg>
        <pc:grpChg chg="del">
          <ac:chgData name="Mina Naeini" userId="17766136c1dd9d0a" providerId="LiveId" clId="{F84B24A2-0778-42D4-92D3-505C1B831D0F}" dt="2020-07-23T22:15:33.641" v="3604" actId="478"/>
          <ac:grpSpMkLst>
            <pc:docMk/>
            <pc:sldMk cId="2520012439" sldId="280"/>
            <ac:grpSpMk id="12" creationId="{A0CBB7A0-375B-499D-932E-C65A1FDE1937}"/>
          </ac:grpSpMkLst>
        </pc:grpChg>
        <pc:grpChg chg="del mod">
          <ac:chgData name="Mina Naeini" userId="17766136c1dd9d0a" providerId="LiveId" clId="{F84B24A2-0778-42D4-92D3-505C1B831D0F}" dt="2020-07-23T22:15:31.845" v="3603" actId="478"/>
          <ac:grpSpMkLst>
            <pc:docMk/>
            <pc:sldMk cId="2520012439" sldId="280"/>
            <ac:grpSpMk id="13" creationId="{037DA045-22BE-4CA7-95AC-F3F9B31EB839}"/>
          </ac:grpSpMkLst>
        </pc:grpChg>
        <pc:grpChg chg="del">
          <ac:chgData name="Mina Naeini" userId="17766136c1dd9d0a" providerId="LiveId" clId="{F84B24A2-0778-42D4-92D3-505C1B831D0F}" dt="2020-07-23T22:15:41.892" v="3607" actId="478"/>
          <ac:grpSpMkLst>
            <pc:docMk/>
            <pc:sldMk cId="2520012439" sldId="280"/>
            <ac:grpSpMk id="14" creationId="{4B194CBF-8708-4063-9399-CC6D35E2236A}"/>
          </ac:grpSpMkLst>
        </pc:grpChg>
        <pc:grpChg chg="del">
          <ac:chgData name="Mina Naeini" userId="17766136c1dd9d0a" providerId="LiveId" clId="{F84B24A2-0778-42D4-92D3-505C1B831D0F}" dt="2020-07-23T22:15:41.892" v="3607" actId="478"/>
          <ac:grpSpMkLst>
            <pc:docMk/>
            <pc:sldMk cId="2520012439" sldId="280"/>
            <ac:grpSpMk id="15" creationId="{ECA54B6C-8ED2-4DEB-ADBC-FC5F6F35649A}"/>
          </ac:grpSpMkLst>
        </pc:grpChg>
        <pc:grpChg chg="mod">
          <ac:chgData name="Mina Naeini" userId="17766136c1dd9d0a" providerId="LiveId" clId="{F84B24A2-0778-42D4-92D3-505C1B831D0F}" dt="2020-07-23T22:15:30.790" v="3602" actId="1076"/>
          <ac:grpSpMkLst>
            <pc:docMk/>
            <pc:sldMk cId="2520012439" sldId="280"/>
            <ac:grpSpMk id="59" creationId="{B20A78EE-733A-4F60-B8E1-FB62ACB392CB}"/>
          </ac:grpSpMkLst>
        </pc:grpChg>
        <pc:graphicFrameChg chg="add mod">
          <ac:chgData name="Mina Naeini" userId="17766136c1dd9d0a" providerId="LiveId" clId="{F84B24A2-0778-42D4-92D3-505C1B831D0F}" dt="2020-07-23T22:22:28.497" v="3814"/>
          <ac:graphicFrameMkLst>
            <pc:docMk/>
            <pc:sldMk cId="2520012439" sldId="280"/>
            <ac:graphicFrameMk id="36" creationId="{459EDE02-080C-4722-8CC5-F825F22F71D0}"/>
          </ac:graphicFrameMkLst>
        </pc:graphicFrameChg>
        <pc:picChg chg="add mod">
          <ac:chgData name="Mina Naeini" userId="17766136c1dd9d0a" providerId="LiveId" clId="{F84B24A2-0778-42D4-92D3-505C1B831D0F}" dt="2020-07-23T22:23:06.011" v="3820" actId="1037"/>
          <ac:picMkLst>
            <pc:docMk/>
            <pc:sldMk cId="2520012439" sldId="280"/>
            <ac:picMk id="35" creationId="{3C1198B8-D5B4-486A-A446-60C9E90C816A}"/>
          </ac:picMkLst>
        </pc:picChg>
        <pc:cxnChg chg="del">
          <ac:chgData name="Mina Naeini" userId="17766136c1dd9d0a" providerId="LiveId" clId="{F84B24A2-0778-42D4-92D3-505C1B831D0F}" dt="2020-07-23T22:15:35.772" v="3605" actId="478"/>
          <ac:cxnSpMkLst>
            <pc:docMk/>
            <pc:sldMk cId="2520012439" sldId="280"/>
            <ac:cxnSpMk id="57" creationId="{C9144BB6-9894-47EE-BE04-51BE2ABF20EE}"/>
          </ac:cxnSpMkLst>
        </pc:cxnChg>
        <pc:cxnChg chg="del">
          <ac:chgData name="Mina Naeini" userId="17766136c1dd9d0a" providerId="LiveId" clId="{F84B24A2-0778-42D4-92D3-505C1B831D0F}" dt="2020-07-23T22:15:41.892" v="3607" actId="478"/>
          <ac:cxnSpMkLst>
            <pc:docMk/>
            <pc:sldMk cId="2520012439" sldId="280"/>
            <ac:cxnSpMk id="58" creationId="{87C4A55F-47DC-4AFB-8966-EEB91306FCD7}"/>
          </ac:cxnSpMkLst>
        </pc:cxnChg>
      </pc:sldChg>
      <pc:sldChg chg="add setBg">
        <pc:chgData name="Mina Naeini" userId="17766136c1dd9d0a" providerId="LiveId" clId="{F84B24A2-0778-42D4-92D3-505C1B831D0F}" dt="2020-08-11T13:16:43.579" v="16681"/>
        <pc:sldMkLst>
          <pc:docMk/>
          <pc:sldMk cId="3605790573" sldId="280"/>
        </pc:sldMkLst>
      </pc:sldChg>
      <pc:sldChg chg="addSp delSp modSp add mod">
        <pc:chgData name="Mina Naeini" userId="17766136c1dd9d0a" providerId="LiveId" clId="{F84B24A2-0778-42D4-92D3-505C1B831D0F}" dt="2020-08-10T15:19:02.363" v="16523" actId="1038"/>
        <pc:sldMkLst>
          <pc:docMk/>
          <pc:sldMk cId="1721008223" sldId="281"/>
        </pc:sldMkLst>
        <pc:spChg chg="mod">
          <ac:chgData name="Mina Naeini" userId="17766136c1dd9d0a" providerId="LiveId" clId="{F84B24A2-0778-42D4-92D3-505C1B831D0F}" dt="2020-08-05T22:07:44.933" v="15397" actId="20577"/>
          <ac:spMkLst>
            <pc:docMk/>
            <pc:sldMk cId="1721008223" sldId="281"/>
            <ac:spMk id="7" creationId="{EFCF6DC9-4FEE-47F3-AF07-BEB8E5A7EC27}"/>
          </ac:spMkLst>
        </pc:spChg>
        <pc:graphicFrameChg chg="del">
          <ac:chgData name="Mina Naeini" userId="17766136c1dd9d0a" providerId="LiveId" clId="{F84B24A2-0778-42D4-92D3-505C1B831D0F}" dt="2020-07-23T22:30:21.086" v="3822" actId="478"/>
          <ac:graphicFrameMkLst>
            <pc:docMk/>
            <pc:sldMk cId="1721008223" sldId="281"/>
            <ac:graphicFrameMk id="36" creationId="{459EDE02-080C-4722-8CC5-F825F22F71D0}"/>
          </ac:graphicFrameMkLst>
        </pc:graphicFrameChg>
        <pc:picChg chg="add mod">
          <ac:chgData name="Mina Naeini" userId="17766136c1dd9d0a" providerId="LiveId" clId="{F84B24A2-0778-42D4-92D3-505C1B831D0F}" dt="2020-08-10T15:19:02.363" v="16523" actId="1038"/>
          <ac:picMkLst>
            <pc:docMk/>
            <pc:sldMk cId="1721008223" sldId="281"/>
            <ac:picMk id="2" creationId="{15ACB378-EDB6-4237-BD53-42AB1C8E0C08}"/>
          </ac:picMkLst>
        </pc:picChg>
        <pc:picChg chg="add del mod">
          <ac:chgData name="Mina Naeini" userId="17766136c1dd9d0a" providerId="LiveId" clId="{F84B24A2-0778-42D4-92D3-505C1B831D0F}" dt="2020-08-10T15:17:34.624" v="16505" actId="478"/>
          <ac:picMkLst>
            <pc:docMk/>
            <pc:sldMk cId="1721008223" sldId="281"/>
            <ac:picMk id="3" creationId="{DF8C3B2A-CB02-47A9-944E-D1070BC2041B}"/>
          </ac:picMkLst>
        </pc:picChg>
        <pc:picChg chg="add del mod">
          <ac:chgData name="Mina Naeini" userId="17766136c1dd9d0a" providerId="LiveId" clId="{F84B24A2-0778-42D4-92D3-505C1B831D0F}" dt="2020-07-28T12:44:53.039" v="10321" actId="478"/>
          <ac:picMkLst>
            <pc:docMk/>
            <pc:sldMk cId="1721008223" sldId="281"/>
            <ac:picMk id="6" creationId="{4174CA8C-C0AC-40CB-89EE-8AEBA605D734}"/>
          </ac:picMkLst>
        </pc:picChg>
        <pc:picChg chg="del">
          <ac:chgData name="Mina Naeini" userId="17766136c1dd9d0a" providerId="LiveId" clId="{F84B24A2-0778-42D4-92D3-505C1B831D0F}" dt="2020-07-23T22:30:22.759" v="3823" actId="478"/>
          <ac:picMkLst>
            <pc:docMk/>
            <pc:sldMk cId="1721008223" sldId="281"/>
            <ac:picMk id="35" creationId="{3C1198B8-D5B4-486A-A446-60C9E90C816A}"/>
          </ac:picMkLst>
        </pc:picChg>
      </pc:sldChg>
      <pc:sldChg chg="addSp delSp modSp add mod ord">
        <pc:chgData name="Mina Naeini" userId="17766136c1dd9d0a" providerId="LiveId" clId="{F84B24A2-0778-42D4-92D3-505C1B831D0F}" dt="2020-08-05T22:07:41.943" v="15396" actId="20577"/>
        <pc:sldMkLst>
          <pc:docMk/>
          <pc:sldMk cId="2482474276" sldId="282"/>
        </pc:sldMkLst>
        <pc:spChg chg="mod">
          <ac:chgData name="Mina Naeini" userId="17766136c1dd9d0a" providerId="LiveId" clId="{F84B24A2-0778-42D4-92D3-505C1B831D0F}" dt="2020-08-05T22:07:41.943" v="15396" actId="20577"/>
          <ac:spMkLst>
            <pc:docMk/>
            <pc:sldMk cId="2482474276" sldId="282"/>
            <ac:spMk id="7" creationId="{EFCF6DC9-4FEE-47F3-AF07-BEB8E5A7EC27}"/>
          </ac:spMkLst>
        </pc:spChg>
        <pc:graphicFrameChg chg="add mod">
          <ac:chgData name="Mina Naeini" userId="17766136c1dd9d0a" providerId="LiveId" clId="{F84B24A2-0778-42D4-92D3-505C1B831D0F}" dt="2020-07-27T22:59:18.799" v="10010" actId="403"/>
          <ac:graphicFrameMkLst>
            <pc:docMk/>
            <pc:sldMk cId="2482474276" sldId="282"/>
            <ac:graphicFrameMk id="5" creationId="{E9588D50-4945-4B91-8824-418DFBCF45BD}"/>
          </ac:graphicFrameMkLst>
        </pc:graphicFrameChg>
        <pc:picChg chg="del">
          <ac:chgData name="Mina Naeini" userId="17766136c1dd9d0a" providerId="LiveId" clId="{F84B24A2-0778-42D4-92D3-505C1B831D0F}" dt="2020-07-23T22:33:47.020" v="3855" actId="478"/>
          <ac:picMkLst>
            <pc:docMk/>
            <pc:sldMk cId="2482474276" sldId="282"/>
            <ac:picMk id="6" creationId="{4174CA8C-C0AC-40CB-89EE-8AEBA605D734}"/>
          </ac:picMkLst>
        </pc:picChg>
      </pc:sldChg>
      <pc:sldChg chg="addSp delSp modSp add del mod">
        <pc:chgData name="Mina Naeini" userId="17766136c1dd9d0a" providerId="LiveId" clId="{F84B24A2-0778-42D4-92D3-505C1B831D0F}" dt="2020-08-04T16:33:25.585" v="10688" actId="47"/>
        <pc:sldMkLst>
          <pc:docMk/>
          <pc:sldMk cId="2476651376" sldId="283"/>
        </pc:sldMkLst>
        <pc:spChg chg="add mod">
          <ac:chgData name="Mina Naeini" userId="17766136c1dd9d0a" providerId="LiveId" clId="{F84B24A2-0778-42D4-92D3-505C1B831D0F}" dt="2020-08-04T16:33:18.548" v="10687" actId="1038"/>
          <ac:spMkLst>
            <pc:docMk/>
            <pc:sldMk cId="2476651376" sldId="283"/>
            <ac:spMk id="5" creationId="{FF2C8D0F-8245-4C06-A54F-7CEDC9165143}"/>
          </ac:spMkLst>
        </pc:spChg>
        <pc:graphicFrameChg chg="del">
          <ac:chgData name="Mina Naeini" userId="17766136c1dd9d0a" providerId="LiveId" clId="{F84B24A2-0778-42D4-92D3-505C1B831D0F}" dt="2020-07-23T22:39:34.773" v="3884" actId="478"/>
          <ac:graphicFrameMkLst>
            <pc:docMk/>
            <pc:sldMk cId="2476651376" sldId="283"/>
            <ac:graphicFrameMk id="5" creationId="{E9588D50-4945-4B91-8824-418DFBCF45BD}"/>
          </ac:graphicFrameMkLst>
        </pc:graphicFrameChg>
        <pc:graphicFrameChg chg="add mod">
          <ac:chgData name="Mina Naeini" userId="17766136c1dd9d0a" providerId="LiveId" clId="{F84B24A2-0778-42D4-92D3-505C1B831D0F}" dt="2020-07-27T22:59:35.643" v="10014" actId="403"/>
          <ac:graphicFrameMkLst>
            <pc:docMk/>
            <pc:sldMk cId="2476651376" sldId="283"/>
            <ac:graphicFrameMk id="6" creationId="{9B1B290A-FEC1-4A0D-963E-A565291D58D3}"/>
          </ac:graphicFrameMkLst>
        </pc:graphicFrameChg>
      </pc:sldChg>
      <pc:sldChg chg="add setBg">
        <pc:chgData name="Mina Naeini" userId="17766136c1dd9d0a" providerId="LiveId" clId="{F84B24A2-0778-42D4-92D3-505C1B831D0F}" dt="2020-08-06T23:18:20.419" v="16385"/>
        <pc:sldMkLst>
          <pc:docMk/>
          <pc:sldMk cId="823460712" sldId="284"/>
        </pc:sldMkLst>
      </pc:sldChg>
      <pc:sldChg chg="addSp delSp modSp add del mod">
        <pc:chgData name="Mina Naeini" userId="17766136c1dd9d0a" providerId="LiveId" clId="{F84B24A2-0778-42D4-92D3-505C1B831D0F}" dt="2020-08-06T23:18:12.905" v="16384" actId="2696"/>
        <pc:sldMkLst>
          <pc:docMk/>
          <pc:sldMk cId="1272127162" sldId="284"/>
        </pc:sldMkLst>
        <pc:spChg chg="mod">
          <ac:chgData name="Mina Naeini" userId="17766136c1dd9d0a" providerId="LiveId" clId="{F84B24A2-0778-42D4-92D3-505C1B831D0F}" dt="2020-08-05T22:07:47.971" v="15398" actId="20577"/>
          <ac:spMkLst>
            <pc:docMk/>
            <pc:sldMk cId="1272127162" sldId="284"/>
            <ac:spMk id="7" creationId="{EFCF6DC9-4FEE-47F3-AF07-BEB8E5A7EC27}"/>
          </ac:spMkLst>
        </pc:spChg>
        <pc:graphicFrameChg chg="del">
          <ac:chgData name="Mina Naeini" userId="17766136c1dd9d0a" providerId="LiveId" clId="{F84B24A2-0778-42D4-92D3-505C1B831D0F}" dt="2020-07-23T22:42:44.732" v="3910" actId="478"/>
          <ac:graphicFrameMkLst>
            <pc:docMk/>
            <pc:sldMk cId="1272127162" sldId="284"/>
            <ac:graphicFrameMk id="6" creationId="{9B1B290A-FEC1-4A0D-963E-A565291D58D3}"/>
          </ac:graphicFrameMkLst>
        </pc:graphicFrameChg>
        <pc:picChg chg="add mod">
          <ac:chgData name="Mina Naeini" userId="17766136c1dd9d0a" providerId="LiveId" clId="{F84B24A2-0778-42D4-92D3-505C1B831D0F}" dt="2020-07-23T22:43:23.504" v="3914" actId="14100"/>
          <ac:picMkLst>
            <pc:docMk/>
            <pc:sldMk cId="1272127162" sldId="284"/>
            <ac:picMk id="5" creationId="{C4E6F35D-FC9C-41C8-91C3-D08DA4D28E16}"/>
          </ac:picMkLst>
        </pc:picChg>
      </pc:sldChg>
      <pc:sldChg chg="addSp delSp modSp new del mod ord">
        <pc:chgData name="Mina Naeini" userId="17766136c1dd9d0a" providerId="LiveId" clId="{F84B24A2-0778-42D4-92D3-505C1B831D0F}" dt="2020-07-24T14:51:22.549" v="4740" actId="47"/>
        <pc:sldMkLst>
          <pc:docMk/>
          <pc:sldMk cId="400143271" sldId="285"/>
        </pc:sldMkLst>
        <pc:spChg chg="mod">
          <ac:chgData name="Mina Naeini" userId="17766136c1dd9d0a" providerId="LiveId" clId="{F84B24A2-0778-42D4-92D3-505C1B831D0F}" dt="2020-07-23T23:47:09.623" v="4127" actId="1035"/>
          <ac:spMkLst>
            <pc:docMk/>
            <pc:sldMk cId="400143271" sldId="285"/>
            <ac:spMk id="3" creationId="{E28636D0-CDA4-44C9-9329-9B31384E9891}"/>
          </ac:spMkLst>
        </pc:spChg>
        <pc:spChg chg="del">
          <ac:chgData name="Mina Naeini" userId="17766136c1dd9d0a" providerId="LiveId" clId="{F84B24A2-0778-42D4-92D3-505C1B831D0F}" dt="2020-07-23T23:05:45.612" v="3961"/>
          <ac:spMkLst>
            <pc:docMk/>
            <pc:sldMk cId="400143271" sldId="285"/>
            <ac:spMk id="4" creationId="{1E98D266-0EBB-4518-86A7-B00009A4A3A5}"/>
          </ac:spMkLst>
        </pc:spChg>
        <pc:spChg chg="add mod">
          <ac:chgData name="Mina Naeini" userId="17766136c1dd9d0a" providerId="LiveId" clId="{F84B24A2-0778-42D4-92D3-505C1B831D0F}" dt="2020-07-23T23:45:30.565" v="4059" actId="1076"/>
          <ac:spMkLst>
            <pc:docMk/>
            <pc:sldMk cId="400143271" sldId="285"/>
            <ac:spMk id="8" creationId="{3295C434-8074-4C9C-9578-FC5F42B99FB0}"/>
          </ac:spMkLst>
        </pc:spChg>
        <pc:spChg chg="add del mod">
          <ac:chgData name="Mina Naeini" userId="17766136c1dd9d0a" providerId="LiveId" clId="{F84B24A2-0778-42D4-92D3-505C1B831D0F}" dt="2020-07-24T13:04:09.694" v="4132" actId="478"/>
          <ac:spMkLst>
            <pc:docMk/>
            <pc:sldMk cId="400143271" sldId="285"/>
            <ac:spMk id="9" creationId="{829434D3-1326-4971-94A0-F3E31D8EF06A}"/>
          </ac:spMkLst>
        </pc:spChg>
        <pc:spChg chg="add mod">
          <ac:chgData name="Mina Naeini" userId="17766136c1dd9d0a" providerId="LiveId" clId="{F84B24A2-0778-42D4-92D3-505C1B831D0F}" dt="2020-07-24T13:06:13.554" v="4143" actId="164"/>
          <ac:spMkLst>
            <pc:docMk/>
            <pc:sldMk cId="400143271" sldId="285"/>
            <ac:spMk id="10" creationId="{559C3CCB-5047-426C-9B2D-D4DBC91C4B97}"/>
          </ac:spMkLst>
        </pc:spChg>
        <pc:grpChg chg="add mod">
          <ac:chgData name="Mina Naeini" userId="17766136c1dd9d0a" providerId="LiveId" clId="{F84B24A2-0778-42D4-92D3-505C1B831D0F}" dt="2020-07-24T13:10:56.968" v="4221" actId="1038"/>
          <ac:grpSpMkLst>
            <pc:docMk/>
            <pc:sldMk cId="400143271" sldId="285"/>
            <ac:grpSpMk id="11" creationId="{B2F11DAC-8977-4907-9241-1BE05A0EE5CE}"/>
          </ac:grpSpMkLst>
        </pc:grpChg>
        <pc:picChg chg="add del mod">
          <ac:chgData name="Mina Naeini" userId="17766136c1dd9d0a" providerId="LiveId" clId="{F84B24A2-0778-42D4-92D3-505C1B831D0F}" dt="2020-07-24T13:03:48.694" v="4129" actId="478"/>
          <ac:picMkLst>
            <pc:docMk/>
            <pc:sldMk cId="400143271" sldId="285"/>
            <ac:picMk id="5" creationId="{A04DA361-A6D2-4B99-B71F-B18CF6C8EA88}"/>
          </ac:picMkLst>
        </pc:picChg>
        <pc:picChg chg="add del mod">
          <ac:chgData name="Mina Naeini" userId="17766136c1dd9d0a" providerId="LiveId" clId="{F84B24A2-0778-42D4-92D3-505C1B831D0F}" dt="2020-07-24T13:03:50.693" v="4130" actId="478"/>
          <ac:picMkLst>
            <pc:docMk/>
            <pc:sldMk cId="400143271" sldId="285"/>
            <ac:picMk id="6" creationId="{FB97BF64-6E5E-4F82-8242-870733B7DEF7}"/>
          </ac:picMkLst>
        </pc:picChg>
        <pc:picChg chg="add mod modCrop">
          <ac:chgData name="Mina Naeini" userId="17766136c1dd9d0a" providerId="LiveId" clId="{F84B24A2-0778-42D4-92D3-505C1B831D0F}" dt="2020-07-24T13:06:13.554" v="4143" actId="164"/>
          <ac:picMkLst>
            <pc:docMk/>
            <pc:sldMk cId="400143271" sldId="285"/>
            <ac:picMk id="7" creationId="{7FFA9034-C8BE-4B7C-995B-4B9BA9750A43}"/>
          </ac:picMkLst>
        </pc:picChg>
      </pc:sldChg>
      <pc:sldChg chg="delSp modSp add mod">
        <pc:chgData name="Mina Naeini" userId="17766136c1dd9d0a" providerId="LiveId" clId="{F84B24A2-0778-42D4-92D3-505C1B831D0F}" dt="2020-07-24T14:52:23.359" v="4753" actId="1076"/>
        <pc:sldMkLst>
          <pc:docMk/>
          <pc:sldMk cId="501448797" sldId="286"/>
        </pc:sldMkLst>
        <pc:picChg chg="mod">
          <ac:chgData name="Mina Naeini" userId="17766136c1dd9d0a" providerId="LiveId" clId="{F84B24A2-0778-42D4-92D3-505C1B831D0F}" dt="2020-07-24T14:52:17.170" v="4752" actId="14100"/>
          <ac:picMkLst>
            <pc:docMk/>
            <pc:sldMk cId="501448797" sldId="286"/>
            <ac:picMk id="5" creationId="{A04DA361-A6D2-4B99-B71F-B18CF6C8EA88}"/>
          </ac:picMkLst>
        </pc:picChg>
        <pc:picChg chg="mod">
          <ac:chgData name="Mina Naeini" userId="17766136c1dd9d0a" providerId="LiveId" clId="{F84B24A2-0778-42D4-92D3-505C1B831D0F}" dt="2020-07-24T14:52:23.359" v="4753" actId="1076"/>
          <ac:picMkLst>
            <pc:docMk/>
            <pc:sldMk cId="501448797" sldId="286"/>
            <ac:picMk id="6" creationId="{FB97BF64-6E5E-4F82-8242-870733B7DEF7}"/>
          </ac:picMkLst>
        </pc:picChg>
        <pc:picChg chg="del">
          <ac:chgData name="Mina Naeini" userId="17766136c1dd9d0a" providerId="LiveId" clId="{F84B24A2-0778-42D4-92D3-505C1B831D0F}" dt="2020-07-24T14:51:25.004" v="4741" actId="478"/>
          <ac:picMkLst>
            <pc:docMk/>
            <pc:sldMk cId="501448797" sldId="286"/>
            <ac:picMk id="7" creationId="{7FFA9034-C8BE-4B7C-995B-4B9BA9750A43}"/>
          </ac:picMkLst>
        </pc:picChg>
      </pc:sldChg>
      <pc:sldChg chg="addSp modSp new mod">
        <pc:chgData name="Mina Naeini" userId="17766136c1dd9d0a" providerId="LiveId" clId="{F84B24A2-0778-42D4-92D3-505C1B831D0F}" dt="2020-08-11T14:16:39.025" v="16753" actId="255"/>
        <pc:sldMkLst>
          <pc:docMk/>
          <pc:sldMk cId="1940661440" sldId="287"/>
        </pc:sldMkLst>
        <pc:spChg chg="mod">
          <ac:chgData name="Mina Naeini" userId="17766136c1dd9d0a" providerId="LiveId" clId="{F84B24A2-0778-42D4-92D3-505C1B831D0F}" dt="2020-07-24T13:11:28.453" v="4223"/>
          <ac:spMkLst>
            <pc:docMk/>
            <pc:sldMk cId="1940661440" sldId="287"/>
            <ac:spMk id="3" creationId="{4D71B375-6E11-43DD-924B-8C5B5C950E5B}"/>
          </ac:spMkLst>
        </pc:spChg>
        <pc:spChg chg="mod">
          <ac:chgData name="Mina Naeini" userId="17766136c1dd9d0a" providerId="LiveId" clId="{F84B24A2-0778-42D4-92D3-505C1B831D0F}" dt="2020-08-11T14:16:39.025" v="16753" actId="255"/>
          <ac:spMkLst>
            <pc:docMk/>
            <pc:sldMk cId="1940661440" sldId="287"/>
            <ac:spMk id="4" creationId="{222DC301-C598-4905-9BE1-44A22F72F73A}"/>
          </ac:spMkLst>
        </pc:spChg>
        <pc:spChg chg="mod">
          <ac:chgData name="Mina Naeini" userId="17766136c1dd9d0a" providerId="LiveId" clId="{F84B24A2-0778-42D4-92D3-505C1B831D0F}" dt="2020-07-24T13:11:34.935" v="4224"/>
          <ac:spMkLst>
            <pc:docMk/>
            <pc:sldMk cId="1940661440" sldId="287"/>
            <ac:spMk id="7" creationId="{438B191F-7EF7-4A7D-B201-4F95E7568D1C}"/>
          </ac:spMkLst>
        </pc:spChg>
        <pc:spChg chg="add mod">
          <ac:chgData name="Mina Naeini" userId="17766136c1dd9d0a" providerId="LiveId" clId="{F84B24A2-0778-42D4-92D3-505C1B831D0F}" dt="2020-07-24T13:11:50.568" v="4277" actId="1038"/>
          <ac:spMkLst>
            <pc:docMk/>
            <pc:sldMk cId="1940661440" sldId="287"/>
            <ac:spMk id="8" creationId="{FD34367D-785B-4BC2-8F3D-816738001640}"/>
          </ac:spMkLst>
        </pc:spChg>
        <pc:grpChg chg="add mod">
          <ac:chgData name="Mina Naeini" userId="17766136c1dd9d0a" providerId="LiveId" clId="{F84B24A2-0778-42D4-92D3-505C1B831D0F}" dt="2020-07-24T14:50:03.928" v="4739" actId="1037"/>
          <ac:grpSpMkLst>
            <pc:docMk/>
            <pc:sldMk cId="1940661440" sldId="287"/>
            <ac:grpSpMk id="5" creationId="{7821ABEC-D28E-43D5-87E7-621C89241F2A}"/>
          </ac:grpSpMkLst>
        </pc:grpChg>
        <pc:picChg chg="mod">
          <ac:chgData name="Mina Naeini" userId="17766136c1dd9d0a" providerId="LiveId" clId="{F84B24A2-0778-42D4-92D3-505C1B831D0F}" dt="2020-07-24T13:11:34.935" v="4224"/>
          <ac:picMkLst>
            <pc:docMk/>
            <pc:sldMk cId="1940661440" sldId="287"/>
            <ac:picMk id="6" creationId="{3B6EE8F3-62A9-409D-886D-B8A4B9DE9F36}"/>
          </ac:picMkLst>
        </pc:picChg>
      </pc:sldChg>
      <pc:sldChg chg="addSp delSp modSp add mod">
        <pc:chgData name="Mina Naeini" userId="17766136c1dd9d0a" providerId="LiveId" clId="{F84B24A2-0778-42D4-92D3-505C1B831D0F}" dt="2020-08-11T13:17:18.411" v="16682" actId="20577"/>
        <pc:sldMkLst>
          <pc:docMk/>
          <pc:sldMk cId="3459618521" sldId="288"/>
        </pc:sldMkLst>
        <pc:spChg chg="add mod">
          <ac:chgData name="Mina Naeini" userId="17766136c1dd9d0a" providerId="LiveId" clId="{F84B24A2-0778-42D4-92D3-505C1B831D0F}" dt="2020-08-11T13:17:18.411" v="16682" actId="20577"/>
          <ac:spMkLst>
            <pc:docMk/>
            <pc:sldMk cId="3459618521" sldId="288"/>
            <ac:spMk id="7" creationId="{B6C11522-05AF-4A71-B091-1B88C98D5C79}"/>
          </ac:spMkLst>
        </pc:spChg>
        <pc:spChg chg="del">
          <ac:chgData name="Mina Naeini" userId="17766136c1dd9d0a" providerId="LiveId" clId="{F84B24A2-0778-42D4-92D3-505C1B831D0F}" dt="2020-07-24T14:54:23.095" v="4757" actId="478"/>
          <ac:spMkLst>
            <pc:docMk/>
            <pc:sldMk cId="3459618521" sldId="288"/>
            <ac:spMk id="8" creationId="{3295C434-8074-4C9C-9578-FC5F42B99FB0}"/>
          </ac:spMkLst>
        </pc:spChg>
        <pc:picChg chg="del">
          <ac:chgData name="Mina Naeini" userId="17766136c1dd9d0a" providerId="LiveId" clId="{F84B24A2-0778-42D4-92D3-505C1B831D0F}" dt="2020-07-24T14:54:19.904" v="4756" actId="478"/>
          <ac:picMkLst>
            <pc:docMk/>
            <pc:sldMk cId="3459618521" sldId="288"/>
            <ac:picMk id="5" creationId="{A04DA361-A6D2-4B99-B71F-B18CF6C8EA88}"/>
          </ac:picMkLst>
        </pc:picChg>
        <pc:picChg chg="del">
          <ac:chgData name="Mina Naeini" userId="17766136c1dd9d0a" providerId="LiveId" clId="{F84B24A2-0778-42D4-92D3-505C1B831D0F}" dt="2020-07-24T14:54:18.474" v="4755" actId="478"/>
          <ac:picMkLst>
            <pc:docMk/>
            <pc:sldMk cId="3459618521" sldId="288"/>
            <ac:picMk id="6" creationId="{FB97BF64-6E5E-4F82-8242-870733B7DEF7}"/>
          </ac:picMkLst>
        </pc:picChg>
      </pc:sldChg>
      <pc:sldChg chg="addSp delSp modSp add mod ord">
        <pc:chgData name="Mina Naeini" userId="17766136c1dd9d0a" providerId="LiveId" clId="{F84B24A2-0778-42D4-92D3-505C1B831D0F}" dt="2020-08-10T15:56:51.775" v="16667" actId="2711"/>
        <pc:sldMkLst>
          <pc:docMk/>
          <pc:sldMk cId="898315912" sldId="289"/>
        </pc:sldMkLst>
        <pc:spChg chg="add mod">
          <ac:chgData name="Mina Naeini" userId="17766136c1dd9d0a" providerId="LiveId" clId="{F84B24A2-0778-42D4-92D3-505C1B831D0F}" dt="2020-08-10T15:56:25.736" v="16592" actId="164"/>
          <ac:spMkLst>
            <pc:docMk/>
            <pc:sldMk cId="898315912" sldId="289"/>
            <ac:spMk id="4" creationId="{B9825BEF-8C79-4C3B-84E8-307FA15F195C}"/>
          </ac:spMkLst>
        </pc:spChg>
        <pc:spChg chg="add mod">
          <ac:chgData name="Mina Naeini" userId="17766136c1dd9d0a" providerId="LiveId" clId="{F84B24A2-0778-42D4-92D3-505C1B831D0F}" dt="2020-08-10T15:56:51.775" v="16667" actId="2711"/>
          <ac:spMkLst>
            <pc:docMk/>
            <pc:sldMk cId="898315912" sldId="289"/>
            <ac:spMk id="7" creationId="{1ACF39A1-8A58-4DE5-92A7-AC4608C432D3}"/>
          </ac:spMkLst>
        </pc:spChg>
        <pc:spChg chg="del">
          <ac:chgData name="Mina Naeini" userId="17766136c1dd9d0a" providerId="LiveId" clId="{F84B24A2-0778-42D4-92D3-505C1B831D0F}" dt="2020-07-24T15:13:13.209" v="5330" actId="478"/>
          <ac:spMkLst>
            <pc:docMk/>
            <pc:sldMk cId="898315912" sldId="289"/>
            <ac:spMk id="8" creationId="{3295C434-8074-4C9C-9578-FC5F42B99FB0}"/>
          </ac:spMkLst>
        </pc:spChg>
        <pc:spChg chg="add mod">
          <ac:chgData name="Mina Naeini" userId="17766136c1dd9d0a" providerId="LiveId" clId="{F84B24A2-0778-42D4-92D3-505C1B831D0F}" dt="2020-08-10T15:56:25.736" v="16592" actId="164"/>
          <ac:spMkLst>
            <pc:docMk/>
            <pc:sldMk cId="898315912" sldId="289"/>
            <ac:spMk id="8" creationId="{62C24CD1-D47B-447D-A2BA-A6D257B80AD3}"/>
          </ac:spMkLst>
        </pc:spChg>
        <pc:spChg chg="add mod">
          <ac:chgData name="Mina Naeini" userId="17766136c1dd9d0a" providerId="LiveId" clId="{F84B24A2-0778-42D4-92D3-505C1B831D0F}" dt="2020-08-10T15:56:25.736" v="16592" actId="164"/>
          <ac:spMkLst>
            <pc:docMk/>
            <pc:sldMk cId="898315912" sldId="289"/>
            <ac:spMk id="10" creationId="{9174F26A-053F-4241-9B54-B658F8B8292D}"/>
          </ac:spMkLst>
        </pc:spChg>
        <pc:grpChg chg="add mod">
          <ac:chgData name="Mina Naeini" userId="17766136c1dd9d0a" providerId="LiveId" clId="{F84B24A2-0778-42D4-92D3-505C1B831D0F}" dt="2020-08-10T15:56:32.444" v="16666" actId="1038"/>
          <ac:grpSpMkLst>
            <pc:docMk/>
            <pc:sldMk cId="898315912" sldId="289"/>
            <ac:grpSpMk id="5" creationId="{8B142806-1658-4851-A51C-10EDC7198083}"/>
          </ac:grpSpMkLst>
        </pc:grpChg>
        <pc:graphicFrameChg chg="add mod">
          <ac:chgData name="Mina Naeini" userId="17766136c1dd9d0a" providerId="LiveId" clId="{F84B24A2-0778-42D4-92D3-505C1B831D0F}" dt="2020-08-10T15:56:25.736" v="16592" actId="164"/>
          <ac:graphicFrameMkLst>
            <pc:docMk/>
            <pc:sldMk cId="898315912" sldId="289"/>
            <ac:graphicFrameMk id="9" creationId="{86A5B268-5C48-46FF-A157-9178F6887A26}"/>
          </ac:graphicFrameMkLst>
        </pc:graphicFrameChg>
        <pc:picChg chg="del">
          <ac:chgData name="Mina Naeini" userId="17766136c1dd9d0a" providerId="LiveId" clId="{F84B24A2-0778-42D4-92D3-505C1B831D0F}" dt="2020-07-24T15:13:59.365" v="5331" actId="478"/>
          <ac:picMkLst>
            <pc:docMk/>
            <pc:sldMk cId="898315912" sldId="289"/>
            <ac:picMk id="5" creationId="{A04DA361-A6D2-4B99-B71F-B18CF6C8EA88}"/>
          </ac:picMkLst>
        </pc:picChg>
        <pc:picChg chg="del">
          <ac:chgData name="Mina Naeini" userId="17766136c1dd9d0a" providerId="LiveId" clId="{F84B24A2-0778-42D4-92D3-505C1B831D0F}" dt="2020-07-24T15:15:54.196" v="5335" actId="478"/>
          <ac:picMkLst>
            <pc:docMk/>
            <pc:sldMk cId="898315912" sldId="289"/>
            <ac:picMk id="6" creationId="{FB97BF64-6E5E-4F82-8242-870733B7DEF7}"/>
          </ac:picMkLst>
        </pc:picChg>
      </pc:sldChg>
      <pc:sldChg chg="modSp add mod ord">
        <pc:chgData name="Mina Naeini" userId="17766136c1dd9d0a" providerId="LiveId" clId="{F84B24A2-0778-42D4-92D3-505C1B831D0F}" dt="2020-08-05T23:14:46.083" v="15855" actId="20577"/>
        <pc:sldMkLst>
          <pc:docMk/>
          <pc:sldMk cId="3160880467" sldId="290"/>
        </pc:sldMkLst>
        <pc:spChg chg="mod">
          <ac:chgData name="Mina Naeini" userId="17766136c1dd9d0a" providerId="LiveId" clId="{F84B24A2-0778-42D4-92D3-505C1B831D0F}" dt="2020-08-05T23:14:46.083" v="15855" actId="20577"/>
          <ac:spMkLst>
            <pc:docMk/>
            <pc:sldMk cId="3160880467" sldId="290"/>
            <ac:spMk id="7" creationId="{B6C11522-05AF-4A71-B091-1B88C98D5C79}"/>
          </ac:spMkLst>
        </pc:spChg>
      </pc:sldChg>
      <pc:sldChg chg="addSp delSp modSp add mod ord">
        <pc:chgData name="Mina Naeini" userId="17766136c1dd9d0a" providerId="LiveId" clId="{F84B24A2-0778-42D4-92D3-505C1B831D0F}" dt="2020-07-24T16:05:23.964" v="5909" actId="1076"/>
        <pc:sldMkLst>
          <pc:docMk/>
          <pc:sldMk cId="2468257371" sldId="291"/>
        </pc:sldMkLst>
        <pc:spChg chg="mod">
          <ac:chgData name="Mina Naeini" userId="17766136c1dd9d0a" providerId="LiveId" clId="{F84B24A2-0778-42D4-92D3-505C1B831D0F}" dt="2020-07-24T16:05:08.672" v="5907" actId="1076"/>
          <ac:spMkLst>
            <pc:docMk/>
            <pc:sldMk cId="2468257371" sldId="291"/>
            <ac:spMk id="4" creationId="{B9825BEF-8C79-4C3B-84E8-307FA15F195C}"/>
          </ac:spMkLst>
        </pc:spChg>
        <pc:spChg chg="del">
          <ac:chgData name="Mina Naeini" userId="17766136c1dd9d0a" providerId="LiveId" clId="{F84B24A2-0778-42D4-92D3-505C1B831D0F}" dt="2020-07-24T16:03:04.471" v="5894" actId="478"/>
          <ac:spMkLst>
            <pc:docMk/>
            <pc:sldMk cId="2468257371" sldId="291"/>
            <ac:spMk id="7" creationId="{1ACF39A1-8A58-4DE5-92A7-AC4608C432D3}"/>
          </ac:spMkLst>
        </pc:spChg>
        <pc:spChg chg="mod">
          <ac:chgData name="Mina Naeini" userId="17766136c1dd9d0a" providerId="LiveId" clId="{F84B24A2-0778-42D4-92D3-505C1B831D0F}" dt="2020-07-24T16:05:16.150" v="5908" actId="1076"/>
          <ac:spMkLst>
            <pc:docMk/>
            <pc:sldMk cId="2468257371" sldId="291"/>
            <ac:spMk id="8" creationId="{62C24CD1-D47B-447D-A2BA-A6D257B80AD3}"/>
          </ac:spMkLst>
        </pc:spChg>
        <pc:spChg chg="mod">
          <ac:chgData name="Mina Naeini" userId="17766136c1dd9d0a" providerId="LiveId" clId="{F84B24A2-0778-42D4-92D3-505C1B831D0F}" dt="2020-07-24T16:05:23.964" v="5909" actId="1076"/>
          <ac:spMkLst>
            <pc:docMk/>
            <pc:sldMk cId="2468257371" sldId="291"/>
            <ac:spMk id="10" creationId="{9174F26A-053F-4241-9B54-B658F8B8292D}"/>
          </ac:spMkLst>
        </pc:spChg>
        <pc:graphicFrameChg chg="del">
          <ac:chgData name="Mina Naeini" userId="17766136c1dd9d0a" providerId="LiveId" clId="{F84B24A2-0778-42D4-92D3-505C1B831D0F}" dt="2020-07-24T16:02:46.909" v="5892" actId="478"/>
          <ac:graphicFrameMkLst>
            <pc:docMk/>
            <pc:sldMk cId="2468257371" sldId="291"/>
            <ac:graphicFrameMk id="9" creationId="{86A5B268-5C48-46FF-A157-9178F6887A26}"/>
          </ac:graphicFrameMkLst>
        </pc:graphicFrameChg>
        <pc:graphicFrameChg chg="add mod">
          <ac:chgData name="Mina Naeini" userId="17766136c1dd9d0a" providerId="LiveId" clId="{F84B24A2-0778-42D4-92D3-505C1B831D0F}" dt="2020-07-24T16:04:04.878" v="5906" actId="207"/>
          <ac:graphicFrameMkLst>
            <pc:docMk/>
            <pc:sldMk cId="2468257371" sldId="291"/>
            <ac:graphicFrameMk id="11" creationId="{9F0204A0-7D26-4775-814A-727F31962924}"/>
          </ac:graphicFrameMkLst>
        </pc:graphicFrameChg>
      </pc:sldChg>
      <pc:sldChg chg="modSp add del mod ord">
        <pc:chgData name="Mina Naeini" userId="17766136c1dd9d0a" providerId="LiveId" clId="{F84B24A2-0778-42D4-92D3-505C1B831D0F}" dt="2020-08-04T23:55:20.714" v="11593" actId="2696"/>
        <pc:sldMkLst>
          <pc:docMk/>
          <pc:sldMk cId="877900482" sldId="292"/>
        </pc:sldMkLst>
        <pc:spChg chg="mod">
          <ac:chgData name="Mina Naeini" userId="17766136c1dd9d0a" providerId="LiveId" clId="{F84B24A2-0778-42D4-92D3-505C1B831D0F}" dt="2020-07-27T23:11:12.088" v="10109" actId="20577"/>
          <ac:spMkLst>
            <pc:docMk/>
            <pc:sldMk cId="877900482" sldId="292"/>
            <ac:spMk id="7" creationId="{B6C11522-05AF-4A71-B091-1B88C98D5C79}"/>
          </ac:spMkLst>
        </pc:spChg>
      </pc:sldChg>
      <pc:sldChg chg="modSp add mod">
        <pc:chgData name="Mina Naeini" userId="17766136c1dd9d0a" providerId="LiveId" clId="{F84B24A2-0778-42D4-92D3-505C1B831D0F}" dt="2020-08-06T23:22:06.164" v="16400" actId="20577"/>
        <pc:sldMkLst>
          <pc:docMk/>
          <pc:sldMk cId="1831939639" sldId="292"/>
        </pc:sldMkLst>
        <pc:spChg chg="mod">
          <ac:chgData name="Mina Naeini" userId="17766136c1dd9d0a" providerId="LiveId" clId="{F84B24A2-0778-42D4-92D3-505C1B831D0F}" dt="2020-08-06T23:22:06.164" v="16400" actId="20577"/>
          <ac:spMkLst>
            <pc:docMk/>
            <pc:sldMk cId="1831939639" sldId="292"/>
            <ac:spMk id="7" creationId="{B6C11522-05AF-4A71-B091-1B88C98D5C79}"/>
          </ac:spMkLst>
        </pc:spChg>
      </pc:sldChg>
      <pc:sldChg chg="modSp new mod">
        <pc:chgData name="Mina Naeini" userId="17766136c1dd9d0a" providerId="LiveId" clId="{F84B24A2-0778-42D4-92D3-505C1B831D0F}" dt="2020-07-24T20:14:20.544" v="6917" actId="14100"/>
        <pc:sldMkLst>
          <pc:docMk/>
          <pc:sldMk cId="2590797744" sldId="293"/>
        </pc:sldMkLst>
        <pc:spChg chg="mod">
          <ac:chgData name="Mina Naeini" userId="17766136c1dd9d0a" providerId="LiveId" clId="{F84B24A2-0778-42D4-92D3-505C1B831D0F}" dt="2020-07-24T20:14:20.544" v="6917" actId="14100"/>
          <ac:spMkLst>
            <pc:docMk/>
            <pc:sldMk cId="2590797744" sldId="293"/>
            <ac:spMk id="2" creationId="{D68E2E09-07CE-45B6-8D74-026075B3D5F7}"/>
          </ac:spMkLst>
        </pc:spChg>
      </pc:sldChg>
      <pc:sldChg chg="modSp add mod">
        <pc:chgData name="Mina Naeini" userId="17766136c1dd9d0a" providerId="LiveId" clId="{F84B24A2-0778-42D4-92D3-505C1B831D0F}" dt="2020-07-24T20:20:00.975" v="6945" actId="20577"/>
        <pc:sldMkLst>
          <pc:docMk/>
          <pc:sldMk cId="1449110044" sldId="294"/>
        </pc:sldMkLst>
        <pc:spChg chg="mod">
          <ac:chgData name="Mina Naeini" userId="17766136c1dd9d0a" providerId="LiveId" clId="{F84B24A2-0778-42D4-92D3-505C1B831D0F}" dt="2020-07-24T20:20:00.975" v="6945" actId="20577"/>
          <ac:spMkLst>
            <pc:docMk/>
            <pc:sldMk cId="1449110044" sldId="294"/>
            <ac:spMk id="2" creationId="{D68E2E09-07CE-45B6-8D74-026075B3D5F7}"/>
          </ac:spMkLst>
        </pc:spChg>
      </pc:sldChg>
      <pc:sldChg chg="addSp delSp modSp add mod setBg">
        <pc:chgData name="Mina Naeini" userId="17766136c1dd9d0a" providerId="LiveId" clId="{F84B24A2-0778-42D4-92D3-505C1B831D0F}" dt="2020-08-05T23:14:42.083" v="15852" actId="1037"/>
        <pc:sldMkLst>
          <pc:docMk/>
          <pc:sldMk cId="3567503869" sldId="295"/>
        </pc:sldMkLst>
        <pc:spChg chg="mod ord">
          <ac:chgData name="Mina Naeini" userId="17766136c1dd9d0a" providerId="LiveId" clId="{F84B24A2-0778-42D4-92D3-505C1B831D0F}" dt="2020-07-24T20:29:03.089" v="6972" actId="26606"/>
          <ac:spMkLst>
            <pc:docMk/>
            <pc:sldMk cId="3567503869" sldId="295"/>
            <ac:spMk id="2" creationId="{F5987801-1740-43A8-BAD5-8C783574914F}"/>
          </ac:spMkLst>
        </pc:spChg>
        <pc:spChg chg="mod">
          <ac:chgData name="Mina Naeini" userId="17766136c1dd9d0a" providerId="LiveId" clId="{F84B24A2-0778-42D4-92D3-505C1B831D0F}" dt="2020-07-24T20:36:23.818" v="7022" actId="20577"/>
          <ac:spMkLst>
            <pc:docMk/>
            <pc:sldMk cId="3567503869" sldId="295"/>
            <ac:spMk id="3" creationId="{E28636D0-CDA4-44C9-9329-9B31384E9891}"/>
          </ac:spMkLst>
        </pc:spChg>
        <pc:spChg chg="del mod">
          <ac:chgData name="Mina Naeini" userId="17766136c1dd9d0a" providerId="LiveId" clId="{F84B24A2-0778-42D4-92D3-505C1B831D0F}" dt="2020-08-05T15:31:12.811" v="12831" actId="478"/>
          <ac:spMkLst>
            <pc:docMk/>
            <pc:sldMk cId="3567503869" sldId="295"/>
            <ac:spMk id="7" creationId="{B6C11522-05AF-4A71-B091-1B88C98D5C79}"/>
          </ac:spMkLst>
        </pc:spChg>
        <pc:spChg chg="mod">
          <ac:chgData name="Mina Naeini" userId="17766136c1dd9d0a" providerId="LiveId" clId="{F84B24A2-0778-42D4-92D3-505C1B831D0F}" dt="2020-08-05T15:25:21.648" v="12590"/>
          <ac:spMkLst>
            <pc:docMk/>
            <pc:sldMk cId="3567503869" sldId="295"/>
            <ac:spMk id="12" creationId="{070A6B0E-947F-4845-BA8E-A7C823B18C07}"/>
          </ac:spMkLst>
        </pc:spChg>
        <pc:spChg chg="mod">
          <ac:chgData name="Mina Naeini" userId="17766136c1dd9d0a" providerId="LiveId" clId="{F84B24A2-0778-42D4-92D3-505C1B831D0F}" dt="2020-08-05T23:14:42.083" v="15852" actId="1037"/>
          <ac:spMkLst>
            <pc:docMk/>
            <pc:sldMk cId="3567503869" sldId="295"/>
            <ac:spMk id="15" creationId="{4A8185C5-5D6D-431A-A93A-3EF8CC0CCCCD}"/>
          </ac:spMkLst>
        </pc:spChg>
        <pc:spChg chg="add del mod">
          <ac:chgData name="Mina Naeini" userId="17766136c1dd9d0a" providerId="LiveId" clId="{F84B24A2-0778-42D4-92D3-505C1B831D0F}" dt="2020-08-05T15:57:31.037" v="13160" actId="1035"/>
          <ac:spMkLst>
            <pc:docMk/>
            <pc:sldMk cId="3567503869" sldId="295"/>
            <ac:spMk id="18" creationId="{ECE3C7AC-8BA4-4A21-8470-0D75E7AF1A08}"/>
          </ac:spMkLst>
        </pc:spChg>
        <pc:spChg chg="mod">
          <ac:chgData name="Mina Naeini" userId="17766136c1dd9d0a" providerId="LiveId" clId="{F84B24A2-0778-42D4-92D3-505C1B831D0F}" dt="2020-08-05T15:26:45.804" v="12611" actId="14100"/>
          <ac:spMkLst>
            <pc:docMk/>
            <pc:sldMk cId="3567503869" sldId="295"/>
            <ac:spMk id="19" creationId="{8E2A6D92-38FA-4DFF-A315-5BEBE588427B}"/>
          </ac:spMkLst>
        </pc:spChg>
        <pc:spChg chg="mod">
          <ac:chgData name="Mina Naeini" userId="17766136c1dd9d0a" providerId="LiveId" clId="{F84B24A2-0778-42D4-92D3-505C1B831D0F}" dt="2020-08-05T15:30:27.126" v="12774" actId="1038"/>
          <ac:spMkLst>
            <pc:docMk/>
            <pc:sldMk cId="3567503869" sldId="295"/>
            <ac:spMk id="20" creationId="{3D06AAC0-B2EB-469A-A8E6-366DD0CA335C}"/>
          </ac:spMkLst>
        </pc:spChg>
        <pc:spChg chg="add mod">
          <ac:chgData name="Mina Naeini" userId="17766136c1dd9d0a" providerId="LiveId" clId="{F84B24A2-0778-42D4-92D3-505C1B831D0F}" dt="2020-08-05T15:28:50.089" v="12679" actId="164"/>
          <ac:spMkLst>
            <pc:docMk/>
            <pc:sldMk cId="3567503869" sldId="295"/>
            <ac:spMk id="21" creationId="{9D14572C-DC5C-44BC-9853-CDFD114104F4}"/>
          </ac:spMkLst>
        </pc:spChg>
        <pc:spChg chg="mod">
          <ac:chgData name="Mina Naeini" userId="17766136c1dd9d0a" providerId="LiveId" clId="{F84B24A2-0778-42D4-92D3-505C1B831D0F}" dt="2020-08-05T15:30:45.974" v="12803"/>
          <ac:spMkLst>
            <pc:docMk/>
            <pc:sldMk cId="3567503869" sldId="295"/>
            <ac:spMk id="24" creationId="{B4B943B1-7372-4987-A96E-8FD8B0D45A51}"/>
          </ac:spMkLst>
        </pc:spChg>
        <pc:spChg chg="mod">
          <ac:chgData name="Mina Naeini" userId="17766136c1dd9d0a" providerId="LiveId" clId="{F84B24A2-0778-42D4-92D3-505C1B831D0F}" dt="2020-08-05T15:30:45.974" v="12803"/>
          <ac:spMkLst>
            <pc:docMk/>
            <pc:sldMk cId="3567503869" sldId="295"/>
            <ac:spMk id="27" creationId="{76EE8C34-7315-4EDC-BBCD-2C0AA930A140}"/>
          </ac:spMkLst>
        </pc:spChg>
        <pc:spChg chg="mod">
          <ac:chgData name="Mina Naeini" userId="17766136c1dd9d0a" providerId="LiveId" clId="{F84B24A2-0778-42D4-92D3-505C1B831D0F}" dt="2020-08-05T15:31:03.055" v="12828" actId="20577"/>
          <ac:spMkLst>
            <pc:docMk/>
            <pc:sldMk cId="3567503869" sldId="295"/>
            <ac:spMk id="30" creationId="{01BA1CB7-B0C2-4E86-893C-FBBCA8DFB004}"/>
          </ac:spMkLst>
        </pc:spChg>
        <pc:spChg chg="mod">
          <ac:chgData name="Mina Naeini" userId="17766136c1dd9d0a" providerId="LiveId" clId="{F84B24A2-0778-42D4-92D3-505C1B831D0F}" dt="2020-08-05T15:57:36.604" v="13168" actId="1035"/>
          <ac:spMkLst>
            <pc:docMk/>
            <pc:sldMk cId="3567503869" sldId="295"/>
            <ac:spMk id="33" creationId="{08476DB4-11E5-4F8C-89A3-6A84C785BD9E}"/>
          </ac:spMkLst>
        </pc:spChg>
        <pc:spChg chg="mod">
          <ac:chgData name="Mina Naeini" userId="17766136c1dd9d0a" providerId="LiveId" clId="{F84B24A2-0778-42D4-92D3-505C1B831D0F}" dt="2020-08-05T15:30:45.974" v="12803"/>
          <ac:spMkLst>
            <pc:docMk/>
            <pc:sldMk cId="3567503869" sldId="295"/>
            <ac:spMk id="34" creationId="{98A90508-FFB5-4D24-8D6E-7F38D09835DF}"/>
          </ac:spMkLst>
        </pc:spChg>
        <pc:spChg chg="mod">
          <ac:chgData name="Mina Naeini" userId="17766136c1dd9d0a" providerId="LiveId" clId="{F84B24A2-0778-42D4-92D3-505C1B831D0F}" dt="2020-08-05T15:32:18.065" v="12867" actId="14100"/>
          <ac:spMkLst>
            <pc:docMk/>
            <pc:sldMk cId="3567503869" sldId="295"/>
            <ac:spMk id="35" creationId="{7D5CD164-CF02-4AF8-83EB-19A175C8ACA3}"/>
          </ac:spMkLst>
        </pc:spChg>
        <pc:spChg chg="mod">
          <ac:chgData name="Mina Naeini" userId="17766136c1dd9d0a" providerId="LiveId" clId="{F84B24A2-0778-42D4-92D3-505C1B831D0F}" dt="2020-08-05T15:31:28.929" v="12834"/>
          <ac:spMkLst>
            <pc:docMk/>
            <pc:sldMk cId="3567503869" sldId="295"/>
            <ac:spMk id="38" creationId="{0A6E1A91-F7C4-4B6A-91BC-F499FBB26F04}"/>
          </ac:spMkLst>
        </pc:spChg>
        <pc:spChg chg="mod">
          <ac:chgData name="Mina Naeini" userId="17766136c1dd9d0a" providerId="LiveId" clId="{F84B24A2-0778-42D4-92D3-505C1B831D0F}" dt="2020-08-05T15:31:28.929" v="12834"/>
          <ac:spMkLst>
            <pc:docMk/>
            <pc:sldMk cId="3567503869" sldId="295"/>
            <ac:spMk id="41" creationId="{F3A2119B-6D7B-4EF5-B264-00A5DF5F56C5}"/>
          </ac:spMkLst>
        </pc:spChg>
        <pc:spChg chg="mod">
          <ac:chgData name="Mina Naeini" userId="17766136c1dd9d0a" providerId="LiveId" clId="{F84B24A2-0778-42D4-92D3-505C1B831D0F}" dt="2020-08-05T15:32:02.165" v="12865" actId="20577"/>
          <ac:spMkLst>
            <pc:docMk/>
            <pc:sldMk cId="3567503869" sldId="295"/>
            <ac:spMk id="44" creationId="{E77BE1E4-2111-4FD1-B917-5F49A98D5259}"/>
          </ac:spMkLst>
        </pc:spChg>
        <pc:spChg chg="mod">
          <ac:chgData name="Mina Naeini" userId="17766136c1dd9d0a" providerId="LiveId" clId="{F84B24A2-0778-42D4-92D3-505C1B831D0F}" dt="2020-08-05T15:57:47.774" v="13192" actId="1036"/>
          <ac:spMkLst>
            <pc:docMk/>
            <pc:sldMk cId="3567503869" sldId="295"/>
            <ac:spMk id="47" creationId="{20D68493-250F-4505-8019-15B8C2BAFCBA}"/>
          </ac:spMkLst>
        </pc:spChg>
        <pc:spChg chg="mod">
          <ac:chgData name="Mina Naeini" userId="17766136c1dd9d0a" providerId="LiveId" clId="{F84B24A2-0778-42D4-92D3-505C1B831D0F}" dt="2020-08-05T15:31:28.929" v="12834"/>
          <ac:spMkLst>
            <pc:docMk/>
            <pc:sldMk cId="3567503869" sldId="295"/>
            <ac:spMk id="48" creationId="{002E1BC2-7CA0-480D-944A-8F0713CB5A9E}"/>
          </ac:spMkLst>
        </pc:spChg>
        <pc:spChg chg="mod">
          <ac:chgData name="Mina Naeini" userId="17766136c1dd9d0a" providerId="LiveId" clId="{F84B24A2-0778-42D4-92D3-505C1B831D0F}" dt="2020-08-05T15:57:42.222" v="13177" actId="1035"/>
          <ac:spMkLst>
            <pc:docMk/>
            <pc:sldMk cId="3567503869" sldId="295"/>
            <ac:spMk id="49" creationId="{1AE99A8C-BDB7-4681-BD0C-68531C61FF6F}"/>
          </ac:spMkLst>
        </pc:spChg>
        <pc:grpChg chg="add mod">
          <ac:chgData name="Mina Naeini" userId="17766136c1dd9d0a" providerId="LiveId" clId="{F84B24A2-0778-42D4-92D3-505C1B831D0F}" dt="2020-08-05T23:14:41.716" v="15851" actId="1038"/>
          <ac:grpSpMkLst>
            <pc:docMk/>
            <pc:sldMk cId="3567503869" sldId="295"/>
            <ac:grpSpMk id="4" creationId="{AFA83F4F-03DF-44C0-8818-E575AD1949A3}"/>
          </ac:grpSpMkLst>
        </pc:grpChg>
        <pc:grpChg chg="add mod">
          <ac:chgData name="Mina Naeini" userId="17766136c1dd9d0a" providerId="LiveId" clId="{F84B24A2-0778-42D4-92D3-505C1B831D0F}" dt="2020-08-05T15:28:50.089" v="12679" actId="164"/>
          <ac:grpSpMkLst>
            <pc:docMk/>
            <pc:sldMk cId="3567503869" sldId="295"/>
            <ac:grpSpMk id="8" creationId="{8C70A23E-010D-4F37-B49D-4D4393C68AB9}"/>
          </ac:grpSpMkLst>
        </pc:grpChg>
        <pc:grpChg chg="mod">
          <ac:chgData name="Mina Naeini" userId="17766136c1dd9d0a" providerId="LiveId" clId="{F84B24A2-0778-42D4-92D3-505C1B831D0F}" dt="2020-08-05T15:25:21.648" v="12590"/>
          <ac:grpSpMkLst>
            <pc:docMk/>
            <pc:sldMk cId="3567503869" sldId="295"/>
            <ac:grpSpMk id="9" creationId="{E09EE327-67CF-4096-8E8C-6C927CD08942}"/>
          </ac:grpSpMkLst>
        </pc:grpChg>
        <pc:grpChg chg="mod">
          <ac:chgData name="Mina Naeini" userId="17766136c1dd9d0a" providerId="LiveId" clId="{F84B24A2-0778-42D4-92D3-505C1B831D0F}" dt="2020-08-05T15:25:21.648" v="12590"/>
          <ac:grpSpMkLst>
            <pc:docMk/>
            <pc:sldMk cId="3567503869" sldId="295"/>
            <ac:grpSpMk id="11" creationId="{08E08EF3-041E-4774-9C1D-DFC07A20C744}"/>
          </ac:grpSpMkLst>
        </pc:grpChg>
        <pc:grpChg chg="add del mod">
          <ac:chgData name="Mina Naeini" userId="17766136c1dd9d0a" providerId="LiveId" clId="{F84B24A2-0778-42D4-92D3-505C1B831D0F}" dt="2020-08-05T15:26:17.396" v="12602" actId="478"/>
          <ac:grpSpMkLst>
            <pc:docMk/>
            <pc:sldMk cId="3567503869" sldId="295"/>
            <ac:grpSpMk id="16" creationId="{D34D2106-2CD4-485B-B7AC-558FCEABB3DE}"/>
          </ac:grpSpMkLst>
        </pc:grpChg>
        <pc:grpChg chg="mod">
          <ac:chgData name="Mina Naeini" userId="17766136c1dd9d0a" providerId="LiveId" clId="{F84B24A2-0778-42D4-92D3-505C1B831D0F}" dt="2020-08-05T15:25:21.648" v="12590"/>
          <ac:grpSpMkLst>
            <pc:docMk/>
            <pc:sldMk cId="3567503869" sldId="295"/>
            <ac:grpSpMk id="17" creationId="{06CA3753-1E17-4D85-AA74-E5324FCA4ADF}"/>
          </ac:grpSpMkLst>
        </pc:grpChg>
        <pc:grpChg chg="add mod">
          <ac:chgData name="Mina Naeini" userId="17766136c1dd9d0a" providerId="LiveId" clId="{F84B24A2-0778-42D4-92D3-505C1B831D0F}" dt="2020-08-05T15:31:41.210" v="12836" actId="1076"/>
          <ac:grpSpMkLst>
            <pc:docMk/>
            <pc:sldMk cId="3567503869" sldId="295"/>
            <ac:grpSpMk id="22" creationId="{A46FD85A-C8C4-4EE5-BA37-6528E1714972}"/>
          </ac:grpSpMkLst>
        </pc:grpChg>
        <pc:grpChg chg="mod">
          <ac:chgData name="Mina Naeini" userId="17766136c1dd9d0a" providerId="LiveId" clId="{F84B24A2-0778-42D4-92D3-505C1B831D0F}" dt="2020-08-05T15:30:45.974" v="12803"/>
          <ac:grpSpMkLst>
            <pc:docMk/>
            <pc:sldMk cId="3567503869" sldId="295"/>
            <ac:grpSpMk id="23" creationId="{4605422B-34EC-4A60-B717-6461F9104443}"/>
          </ac:grpSpMkLst>
        </pc:grpChg>
        <pc:grpChg chg="mod">
          <ac:chgData name="Mina Naeini" userId="17766136c1dd9d0a" providerId="LiveId" clId="{F84B24A2-0778-42D4-92D3-505C1B831D0F}" dt="2020-08-05T15:30:45.974" v="12803"/>
          <ac:grpSpMkLst>
            <pc:docMk/>
            <pc:sldMk cId="3567503869" sldId="295"/>
            <ac:grpSpMk id="25" creationId="{B3335137-E752-4544-AA87-8D17A744022D}"/>
          </ac:grpSpMkLst>
        </pc:grpChg>
        <pc:grpChg chg="mod">
          <ac:chgData name="Mina Naeini" userId="17766136c1dd9d0a" providerId="LiveId" clId="{F84B24A2-0778-42D4-92D3-505C1B831D0F}" dt="2020-08-05T15:30:45.974" v="12803"/>
          <ac:grpSpMkLst>
            <pc:docMk/>
            <pc:sldMk cId="3567503869" sldId="295"/>
            <ac:grpSpMk id="26" creationId="{E12B1E6B-CDAD-40DC-A08D-288868951783}"/>
          </ac:grpSpMkLst>
        </pc:grpChg>
        <pc:grpChg chg="mod">
          <ac:chgData name="Mina Naeini" userId="17766136c1dd9d0a" providerId="LiveId" clId="{F84B24A2-0778-42D4-92D3-505C1B831D0F}" dt="2020-08-05T15:30:45.974" v="12803"/>
          <ac:grpSpMkLst>
            <pc:docMk/>
            <pc:sldMk cId="3567503869" sldId="295"/>
            <ac:grpSpMk id="31" creationId="{CD92A416-FDB6-4D10-B63C-26710996A07F}"/>
          </ac:grpSpMkLst>
        </pc:grpChg>
        <pc:grpChg chg="mod">
          <ac:chgData name="Mina Naeini" userId="17766136c1dd9d0a" providerId="LiveId" clId="{F84B24A2-0778-42D4-92D3-505C1B831D0F}" dt="2020-08-05T15:30:45.974" v="12803"/>
          <ac:grpSpMkLst>
            <pc:docMk/>
            <pc:sldMk cId="3567503869" sldId="295"/>
            <ac:grpSpMk id="32" creationId="{A6DE038D-72B6-48EE-BD05-2ABD68D955A6}"/>
          </ac:grpSpMkLst>
        </pc:grpChg>
        <pc:grpChg chg="add mod">
          <ac:chgData name="Mina Naeini" userId="17766136c1dd9d0a" providerId="LiveId" clId="{F84B24A2-0778-42D4-92D3-505C1B831D0F}" dt="2020-08-05T15:31:48.096" v="12837" actId="1076"/>
          <ac:grpSpMkLst>
            <pc:docMk/>
            <pc:sldMk cId="3567503869" sldId="295"/>
            <ac:grpSpMk id="36" creationId="{D54023D5-975B-40F9-B184-4E604FA9C990}"/>
          </ac:grpSpMkLst>
        </pc:grpChg>
        <pc:grpChg chg="mod">
          <ac:chgData name="Mina Naeini" userId="17766136c1dd9d0a" providerId="LiveId" clId="{F84B24A2-0778-42D4-92D3-505C1B831D0F}" dt="2020-08-05T15:31:28.929" v="12834"/>
          <ac:grpSpMkLst>
            <pc:docMk/>
            <pc:sldMk cId="3567503869" sldId="295"/>
            <ac:grpSpMk id="37" creationId="{7173BA02-5A3B-41DE-ADC7-5175E2FB780D}"/>
          </ac:grpSpMkLst>
        </pc:grpChg>
        <pc:grpChg chg="mod">
          <ac:chgData name="Mina Naeini" userId="17766136c1dd9d0a" providerId="LiveId" clId="{F84B24A2-0778-42D4-92D3-505C1B831D0F}" dt="2020-08-05T15:31:28.929" v="12834"/>
          <ac:grpSpMkLst>
            <pc:docMk/>
            <pc:sldMk cId="3567503869" sldId="295"/>
            <ac:grpSpMk id="39" creationId="{AE51016D-2D59-45B3-9AF3-A4FC2624FC5A}"/>
          </ac:grpSpMkLst>
        </pc:grpChg>
        <pc:grpChg chg="mod">
          <ac:chgData name="Mina Naeini" userId="17766136c1dd9d0a" providerId="LiveId" clId="{F84B24A2-0778-42D4-92D3-505C1B831D0F}" dt="2020-08-05T15:31:28.929" v="12834"/>
          <ac:grpSpMkLst>
            <pc:docMk/>
            <pc:sldMk cId="3567503869" sldId="295"/>
            <ac:grpSpMk id="40" creationId="{9FB33899-B42D-4B20-8BAC-F8DCFAEEF199}"/>
          </ac:grpSpMkLst>
        </pc:grpChg>
        <pc:grpChg chg="mod">
          <ac:chgData name="Mina Naeini" userId="17766136c1dd9d0a" providerId="LiveId" clId="{F84B24A2-0778-42D4-92D3-505C1B831D0F}" dt="2020-08-05T15:31:28.929" v="12834"/>
          <ac:grpSpMkLst>
            <pc:docMk/>
            <pc:sldMk cId="3567503869" sldId="295"/>
            <ac:grpSpMk id="45" creationId="{278BE7BD-6A62-4561-A4C1-321BB3C6E1F6}"/>
          </ac:grpSpMkLst>
        </pc:grpChg>
        <pc:grpChg chg="mod">
          <ac:chgData name="Mina Naeini" userId="17766136c1dd9d0a" providerId="LiveId" clId="{F84B24A2-0778-42D4-92D3-505C1B831D0F}" dt="2020-08-05T15:31:28.929" v="12834"/>
          <ac:grpSpMkLst>
            <pc:docMk/>
            <pc:sldMk cId="3567503869" sldId="295"/>
            <ac:grpSpMk id="46" creationId="{72AB1F5F-4171-48E7-B955-1783A2ADFABA}"/>
          </ac:grpSpMkLst>
        </pc:grpChg>
        <pc:picChg chg="add del mod modCrop">
          <ac:chgData name="Mina Naeini" userId="17766136c1dd9d0a" providerId="LiveId" clId="{F84B24A2-0778-42D4-92D3-505C1B831D0F}" dt="2020-08-05T15:32:43.454" v="12897" actId="1037"/>
          <ac:picMkLst>
            <pc:docMk/>
            <pc:sldMk cId="3567503869" sldId="295"/>
            <ac:picMk id="5" creationId="{B394BF58-3D39-4CA9-89F9-943D395BFC29}"/>
          </ac:picMkLst>
        </pc:picChg>
        <pc:cxnChg chg="add del">
          <ac:chgData name="Mina Naeini" userId="17766136c1dd9d0a" providerId="LiveId" clId="{F84B24A2-0778-42D4-92D3-505C1B831D0F}" dt="2020-07-24T20:28:34.338" v="6963" actId="26606"/>
          <ac:cxnSpMkLst>
            <pc:docMk/>
            <pc:sldMk cId="3567503869" sldId="295"/>
            <ac:cxnSpMk id="9" creationId="{E4A809D5-3600-46D4-A466-67F2349A54FB}"/>
          </ac:cxnSpMkLst>
        </pc:cxnChg>
        <pc:cxnChg chg="add">
          <ac:chgData name="Mina Naeini" userId="17766136c1dd9d0a" providerId="LiveId" clId="{F84B24A2-0778-42D4-92D3-505C1B831D0F}" dt="2020-07-24T20:29:03.089" v="6972" actId="26606"/>
          <ac:cxnSpMkLst>
            <pc:docMk/>
            <pc:sldMk cId="3567503869" sldId="295"/>
            <ac:cxnSpMk id="10" creationId="{E4A809D5-3600-46D4-A466-67F2349A54FB}"/>
          </ac:cxnSpMkLst>
        </pc:cxnChg>
        <pc:cxnChg chg="add del">
          <ac:chgData name="Mina Naeini" userId="17766136c1dd9d0a" providerId="LiveId" clId="{F84B24A2-0778-42D4-92D3-505C1B831D0F}" dt="2020-07-24T20:25:25.157" v="6951" actId="26606"/>
          <ac:cxnSpMkLst>
            <pc:docMk/>
            <pc:sldMk cId="3567503869" sldId="295"/>
            <ac:cxnSpMk id="12" creationId="{E4A809D5-3600-46D4-A466-67F2349A54FB}"/>
          </ac:cxnSpMkLst>
        </pc:cxnChg>
        <pc:cxnChg chg="mod">
          <ac:chgData name="Mina Naeini" userId="17766136c1dd9d0a" providerId="LiveId" clId="{F84B24A2-0778-42D4-92D3-505C1B831D0F}" dt="2020-08-05T15:25:21.648" v="12590"/>
          <ac:cxnSpMkLst>
            <pc:docMk/>
            <pc:sldMk cId="3567503869" sldId="295"/>
            <ac:cxnSpMk id="13" creationId="{E20F6EEF-F1CA-4305-AA7D-89CF2C5A8192}"/>
          </ac:cxnSpMkLst>
        </pc:cxnChg>
        <pc:cxnChg chg="mod">
          <ac:chgData name="Mina Naeini" userId="17766136c1dd9d0a" providerId="LiveId" clId="{F84B24A2-0778-42D4-92D3-505C1B831D0F}" dt="2020-08-05T15:25:21.648" v="12590"/>
          <ac:cxnSpMkLst>
            <pc:docMk/>
            <pc:sldMk cId="3567503869" sldId="295"/>
            <ac:cxnSpMk id="14" creationId="{8F13B4C7-C8EE-4AE1-A821-198AC8589331}"/>
          </ac:cxnSpMkLst>
        </pc:cxnChg>
        <pc:cxnChg chg="mod">
          <ac:chgData name="Mina Naeini" userId="17766136c1dd9d0a" providerId="LiveId" clId="{F84B24A2-0778-42D4-92D3-505C1B831D0F}" dt="2020-08-05T15:30:45.974" v="12803"/>
          <ac:cxnSpMkLst>
            <pc:docMk/>
            <pc:sldMk cId="3567503869" sldId="295"/>
            <ac:cxnSpMk id="28" creationId="{2C5E495D-DE03-4540-BC87-6F7D4AE1D151}"/>
          </ac:cxnSpMkLst>
        </pc:cxnChg>
        <pc:cxnChg chg="mod">
          <ac:chgData name="Mina Naeini" userId="17766136c1dd9d0a" providerId="LiveId" clId="{F84B24A2-0778-42D4-92D3-505C1B831D0F}" dt="2020-08-05T15:30:45.974" v="12803"/>
          <ac:cxnSpMkLst>
            <pc:docMk/>
            <pc:sldMk cId="3567503869" sldId="295"/>
            <ac:cxnSpMk id="29" creationId="{F3ADE91E-65FA-47EC-8FB7-392A0D162B55}"/>
          </ac:cxnSpMkLst>
        </pc:cxnChg>
        <pc:cxnChg chg="mod">
          <ac:chgData name="Mina Naeini" userId="17766136c1dd9d0a" providerId="LiveId" clId="{F84B24A2-0778-42D4-92D3-505C1B831D0F}" dt="2020-08-05T15:31:28.929" v="12834"/>
          <ac:cxnSpMkLst>
            <pc:docMk/>
            <pc:sldMk cId="3567503869" sldId="295"/>
            <ac:cxnSpMk id="42" creationId="{17E81004-5F4F-4C32-9F0A-0FF9BB263507}"/>
          </ac:cxnSpMkLst>
        </pc:cxnChg>
        <pc:cxnChg chg="mod">
          <ac:chgData name="Mina Naeini" userId="17766136c1dd9d0a" providerId="LiveId" clId="{F84B24A2-0778-42D4-92D3-505C1B831D0F}" dt="2020-08-05T15:31:28.929" v="12834"/>
          <ac:cxnSpMkLst>
            <pc:docMk/>
            <pc:sldMk cId="3567503869" sldId="295"/>
            <ac:cxnSpMk id="43" creationId="{C9086080-D643-45D0-A1B5-CDF5B7D50965}"/>
          </ac:cxnSpMkLst>
        </pc:cxnChg>
      </pc:sldChg>
      <pc:sldChg chg="addSp delSp modSp add del mod ord">
        <pc:chgData name="Mina Naeini" userId="17766136c1dd9d0a" providerId="LiveId" clId="{F84B24A2-0778-42D4-92D3-505C1B831D0F}" dt="2020-08-05T15:56:04.644" v="13110" actId="47"/>
        <pc:sldMkLst>
          <pc:docMk/>
          <pc:sldMk cId="2259235415" sldId="296"/>
        </pc:sldMkLst>
        <pc:spChg chg="mod">
          <ac:chgData name="Mina Naeini" userId="17766136c1dd9d0a" providerId="LiveId" clId="{F84B24A2-0778-42D4-92D3-505C1B831D0F}" dt="2020-07-24T21:53:29.120" v="7271" actId="20577"/>
          <ac:spMkLst>
            <pc:docMk/>
            <pc:sldMk cId="2259235415" sldId="296"/>
            <ac:spMk id="3" creationId="{E28636D0-CDA4-44C9-9329-9B31384E9891}"/>
          </ac:spMkLst>
        </pc:spChg>
        <pc:spChg chg="del">
          <ac:chgData name="Mina Naeini" userId="17766136c1dd9d0a" providerId="LiveId" clId="{F84B24A2-0778-42D4-92D3-505C1B831D0F}" dt="2020-07-24T20:51:48.171" v="7051" actId="478"/>
          <ac:spMkLst>
            <pc:docMk/>
            <pc:sldMk cId="2259235415" sldId="296"/>
            <ac:spMk id="4" creationId="{B9825BEF-8C79-4C3B-84E8-307FA15F195C}"/>
          </ac:spMkLst>
        </pc:spChg>
        <pc:spChg chg="add mod">
          <ac:chgData name="Mina Naeini" userId="17766136c1dd9d0a" providerId="LiveId" clId="{F84B24A2-0778-42D4-92D3-505C1B831D0F}" dt="2020-07-24T21:10:26.771" v="7172" actId="1076"/>
          <ac:spMkLst>
            <pc:docMk/>
            <pc:sldMk cId="2259235415" sldId="296"/>
            <ac:spMk id="5" creationId="{6C8D843D-C58E-4C74-B1FF-EC657487D6A7}"/>
          </ac:spMkLst>
        </pc:spChg>
        <pc:spChg chg="add del mod">
          <ac:chgData name="Mina Naeini" userId="17766136c1dd9d0a" providerId="LiveId" clId="{F84B24A2-0778-42D4-92D3-505C1B831D0F}" dt="2020-07-24T21:07:51.197" v="7160" actId="478"/>
          <ac:spMkLst>
            <pc:docMk/>
            <pc:sldMk cId="2259235415" sldId="296"/>
            <ac:spMk id="6" creationId="{98843FE1-95F6-4092-AFD2-EA51DA81E149}"/>
          </ac:spMkLst>
        </pc:spChg>
        <pc:spChg chg="del">
          <ac:chgData name="Mina Naeini" userId="17766136c1dd9d0a" providerId="LiveId" clId="{F84B24A2-0778-42D4-92D3-505C1B831D0F}" dt="2020-07-24T20:51:49.651" v="7052" actId="478"/>
          <ac:spMkLst>
            <pc:docMk/>
            <pc:sldMk cId="2259235415" sldId="296"/>
            <ac:spMk id="8" creationId="{62C24CD1-D47B-447D-A2BA-A6D257B80AD3}"/>
          </ac:spMkLst>
        </pc:spChg>
        <pc:spChg chg="del">
          <ac:chgData name="Mina Naeini" userId="17766136c1dd9d0a" providerId="LiveId" clId="{F84B24A2-0778-42D4-92D3-505C1B831D0F}" dt="2020-07-24T20:51:51.948" v="7053" actId="478"/>
          <ac:spMkLst>
            <pc:docMk/>
            <pc:sldMk cId="2259235415" sldId="296"/>
            <ac:spMk id="10" creationId="{9174F26A-053F-4241-9B54-B658F8B8292D}"/>
          </ac:spMkLst>
        </pc:spChg>
        <pc:graphicFrameChg chg="del">
          <ac:chgData name="Mina Naeini" userId="17766136c1dd9d0a" providerId="LiveId" clId="{F84B24A2-0778-42D4-92D3-505C1B831D0F}" dt="2020-07-24T20:51:43.673" v="7050" actId="478"/>
          <ac:graphicFrameMkLst>
            <pc:docMk/>
            <pc:sldMk cId="2259235415" sldId="296"/>
            <ac:graphicFrameMk id="11" creationId="{9F0204A0-7D26-4775-814A-727F31962924}"/>
          </ac:graphicFrameMkLst>
        </pc:graphicFrameChg>
        <pc:picChg chg="add del mod modCrop">
          <ac:chgData name="Mina Naeini" userId="17766136c1dd9d0a" providerId="LiveId" clId="{F84B24A2-0778-42D4-92D3-505C1B831D0F}" dt="2020-07-24T21:07:48.470" v="7159" actId="478"/>
          <ac:picMkLst>
            <pc:docMk/>
            <pc:sldMk cId="2259235415" sldId="296"/>
            <ac:picMk id="9" creationId="{ED9239BE-EA30-42D5-AAB4-90D1E0664775}"/>
          </ac:picMkLst>
        </pc:picChg>
        <pc:picChg chg="add mod">
          <ac:chgData name="Mina Naeini" userId="17766136c1dd9d0a" providerId="LiveId" clId="{F84B24A2-0778-42D4-92D3-505C1B831D0F}" dt="2020-07-24T21:10:03.610" v="7168" actId="1076"/>
          <ac:picMkLst>
            <pc:docMk/>
            <pc:sldMk cId="2259235415" sldId="296"/>
            <ac:picMk id="12" creationId="{BACFB01F-E53F-484D-9FA2-FEB2DA6B4CE3}"/>
          </ac:picMkLst>
        </pc:picChg>
        <pc:picChg chg="add mod">
          <ac:chgData name="Mina Naeini" userId="17766136c1dd9d0a" providerId="LiveId" clId="{F84B24A2-0778-42D4-92D3-505C1B831D0F}" dt="2020-07-24T21:10:10.037" v="7169" actId="1076"/>
          <ac:picMkLst>
            <pc:docMk/>
            <pc:sldMk cId="2259235415" sldId="296"/>
            <ac:picMk id="13" creationId="{83F737C7-FB6E-4DCF-B7D7-EC17CBF34B28}"/>
          </ac:picMkLst>
        </pc:picChg>
      </pc:sldChg>
      <pc:sldChg chg="delSp modSp add del mod">
        <pc:chgData name="Mina Naeini" userId="17766136c1dd9d0a" providerId="LiveId" clId="{F84B24A2-0778-42D4-92D3-505C1B831D0F}" dt="2020-07-27T20:07:07.359" v="9371" actId="47"/>
        <pc:sldMkLst>
          <pc:docMk/>
          <pc:sldMk cId="1569425023" sldId="297"/>
        </pc:sldMkLst>
        <pc:spChg chg="mod">
          <ac:chgData name="Mina Naeini" userId="17766136c1dd9d0a" providerId="LiveId" clId="{F84B24A2-0778-42D4-92D3-505C1B831D0F}" dt="2020-07-24T21:53:36.875" v="7272"/>
          <ac:spMkLst>
            <pc:docMk/>
            <pc:sldMk cId="1569425023" sldId="297"/>
            <ac:spMk id="3" creationId="{E28636D0-CDA4-44C9-9329-9B31384E9891}"/>
          </ac:spMkLst>
        </pc:spChg>
        <pc:spChg chg="del">
          <ac:chgData name="Mina Naeini" userId="17766136c1dd9d0a" providerId="LiveId" clId="{F84B24A2-0778-42D4-92D3-505C1B831D0F}" dt="2020-07-24T21:11:33.099" v="7176" actId="478"/>
          <ac:spMkLst>
            <pc:docMk/>
            <pc:sldMk cId="1569425023" sldId="297"/>
            <ac:spMk id="5" creationId="{6C8D843D-C58E-4C74-B1FF-EC657487D6A7}"/>
          </ac:spMkLst>
        </pc:spChg>
        <pc:spChg chg="mod">
          <ac:chgData name="Mina Naeini" userId="17766136c1dd9d0a" providerId="LiveId" clId="{F84B24A2-0778-42D4-92D3-505C1B831D0F}" dt="2020-07-24T21:11:58.121" v="7180" actId="1076"/>
          <ac:spMkLst>
            <pc:docMk/>
            <pc:sldMk cId="1569425023" sldId="297"/>
            <ac:spMk id="6" creationId="{98843FE1-95F6-4092-AFD2-EA51DA81E149}"/>
          </ac:spMkLst>
        </pc:spChg>
        <pc:picChg chg="mod">
          <ac:chgData name="Mina Naeini" userId="17766136c1dd9d0a" providerId="LiveId" clId="{F84B24A2-0778-42D4-92D3-505C1B831D0F}" dt="2020-07-24T21:12:07.607" v="7181" actId="14100"/>
          <ac:picMkLst>
            <pc:docMk/>
            <pc:sldMk cId="1569425023" sldId="297"/>
            <ac:picMk id="9" creationId="{ED9239BE-EA30-42D5-AAB4-90D1E0664775}"/>
          </ac:picMkLst>
        </pc:picChg>
        <pc:picChg chg="del">
          <ac:chgData name="Mina Naeini" userId="17766136c1dd9d0a" providerId="LiveId" clId="{F84B24A2-0778-42D4-92D3-505C1B831D0F}" dt="2020-07-24T21:11:06.800" v="7174" actId="478"/>
          <ac:picMkLst>
            <pc:docMk/>
            <pc:sldMk cId="1569425023" sldId="297"/>
            <ac:picMk id="12" creationId="{BACFB01F-E53F-484D-9FA2-FEB2DA6B4CE3}"/>
          </ac:picMkLst>
        </pc:picChg>
        <pc:picChg chg="del">
          <ac:chgData name="Mina Naeini" userId="17766136c1dd9d0a" providerId="LiveId" clId="{F84B24A2-0778-42D4-92D3-505C1B831D0F}" dt="2020-07-24T21:11:05.220" v="7173" actId="478"/>
          <ac:picMkLst>
            <pc:docMk/>
            <pc:sldMk cId="1569425023" sldId="297"/>
            <ac:picMk id="13" creationId="{83F737C7-FB6E-4DCF-B7D7-EC17CBF34B28}"/>
          </ac:picMkLst>
        </pc:picChg>
      </pc:sldChg>
      <pc:sldChg chg="addSp delSp modSp add mod">
        <pc:chgData name="Mina Naeini" userId="17766136c1dd9d0a" providerId="LiveId" clId="{F84B24A2-0778-42D4-92D3-505C1B831D0F}" dt="2020-08-05T23:20:05.689" v="16002" actId="27636"/>
        <pc:sldMkLst>
          <pc:docMk/>
          <pc:sldMk cId="269859840" sldId="298"/>
        </pc:sldMkLst>
        <pc:spChg chg="del mod">
          <ac:chgData name="Mina Naeini" userId="17766136c1dd9d0a" providerId="LiveId" clId="{F84B24A2-0778-42D4-92D3-505C1B831D0F}" dt="2020-08-05T15:34:09.319" v="12901" actId="478"/>
          <ac:spMkLst>
            <pc:docMk/>
            <pc:sldMk cId="269859840" sldId="298"/>
            <ac:spMk id="3" creationId="{E28636D0-CDA4-44C9-9329-9B31384E9891}"/>
          </ac:spMkLst>
        </pc:spChg>
        <pc:spChg chg="mod">
          <ac:chgData name="Mina Naeini" userId="17766136c1dd9d0a" providerId="LiveId" clId="{F84B24A2-0778-42D4-92D3-505C1B831D0F}" dt="2020-08-05T23:20:05.689" v="16002" actId="27636"/>
          <ac:spMkLst>
            <pc:docMk/>
            <pc:sldMk cId="269859840" sldId="298"/>
            <ac:spMk id="7" creationId="{B6C11522-05AF-4A71-B091-1B88C98D5C79}"/>
          </ac:spMkLst>
        </pc:spChg>
        <pc:spChg chg="mod">
          <ac:chgData name="Mina Naeini" userId="17766136c1dd9d0a" providerId="LiveId" clId="{F84B24A2-0778-42D4-92D3-505C1B831D0F}" dt="2020-08-05T15:33:58.861" v="12898"/>
          <ac:spMkLst>
            <pc:docMk/>
            <pc:sldMk cId="269859840" sldId="298"/>
            <ac:spMk id="8" creationId="{02F5A0C3-E907-4C7B-A524-F2360CF3C2B1}"/>
          </ac:spMkLst>
        </pc:spChg>
        <pc:spChg chg="mod">
          <ac:chgData name="Mina Naeini" userId="17766136c1dd9d0a" providerId="LiveId" clId="{F84B24A2-0778-42D4-92D3-505C1B831D0F}" dt="2020-08-05T15:33:58.861" v="12898"/>
          <ac:spMkLst>
            <pc:docMk/>
            <pc:sldMk cId="269859840" sldId="298"/>
            <ac:spMk id="11" creationId="{C2F311A1-4786-4AF7-8556-D629CEC3C4B0}"/>
          </ac:spMkLst>
        </pc:spChg>
        <pc:spChg chg="mod">
          <ac:chgData name="Mina Naeini" userId="17766136c1dd9d0a" providerId="LiveId" clId="{F84B24A2-0778-42D4-92D3-505C1B831D0F}" dt="2020-08-05T15:34:51.931" v="12919" actId="113"/>
          <ac:spMkLst>
            <pc:docMk/>
            <pc:sldMk cId="269859840" sldId="298"/>
            <ac:spMk id="14" creationId="{C2EBB98E-F9E4-4491-9584-260A0C2F25F4}"/>
          </ac:spMkLst>
        </pc:spChg>
        <pc:spChg chg="mod">
          <ac:chgData name="Mina Naeini" userId="17766136c1dd9d0a" providerId="LiveId" clId="{F84B24A2-0778-42D4-92D3-505C1B831D0F}" dt="2020-08-05T15:58:38.957" v="13198" actId="1076"/>
          <ac:spMkLst>
            <pc:docMk/>
            <pc:sldMk cId="269859840" sldId="298"/>
            <ac:spMk id="17" creationId="{718AB1B2-217D-4468-B844-E3E62DC0330A}"/>
          </ac:spMkLst>
        </pc:spChg>
        <pc:spChg chg="mod">
          <ac:chgData name="Mina Naeini" userId="17766136c1dd9d0a" providerId="LiveId" clId="{F84B24A2-0778-42D4-92D3-505C1B831D0F}" dt="2020-08-05T15:33:58.861" v="12898"/>
          <ac:spMkLst>
            <pc:docMk/>
            <pc:sldMk cId="269859840" sldId="298"/>
            <ac:spMk id="18" creationId="{11FBF838-00C4-4876-960E-F6D37A478A97}"/>
          </ac:spMkLst>
        </pc:spChg>
        <pc:spChg chg="mod">
          <ac:chgData name="Mina Naeini" userId="17766136c1dd9d0a" providerId="LiveId" clId="{F84B24A2-0778-42D4-92D3-505C1B831D0F}" dt="2020-08-05T15:33:58.861" v="12898"/>
          <ac:spMkLst>
            <pc:docMk/>
            <pc:sldMk cId="269859840" sldId="298"/>
            <ac:spMk id="19" creationId="{B31735A4-6812-4C58-9B36-EC9C10607EC2}"/>
          </ac:spMkLst>
        </pc:spChg>
        <pc:spChg chg="add del mod">
          <ac:chgData name="Mina Naeini" userId="17766136c1dd9d0a" providerId="LiveId" clId="{F84B24A2-0778-42D4-92D3-505C1B831D0F}" dt="2020-08-05T15:34:15.437" v="12902" actId="478"/>
          <ac:spMkLst>
            <pc:docMk/>
            <pc:sldMk cId="269859840" sldId="298"/>
            <ac:spMk id="20" creationId="{E9A46777-2EBB-4F91-8FCC-22B4F10C7803}"/>
          </ac:spMkLst>
        </pc:spChg>
        <pc:grpChg chg="add mod">
          <ac:chgData name="Mina Naeini" userId="17766136c1dd9d0a" providerId="LiveId" clId="{F84B24A2-0778-42D4-92D3-505C1B831D0F}" dt="2020-08-05T15:36:47.643" v="12947" actId="1036"/>
          <ac:grpSpMkLst>
            <pc:docMk/>
            <pc:sldMk cId="269859840" sldId="298"/>
            <ac:grpSpMk id="5" creationId="{56C1422A-83B3-480D-8B7C-09946A90AC90}"/>
          </ac:grpSpMkLst>
        </pc:grpChg>
        <pc:grpChg chg="mod">
          <ac:chgData name="Mina Naeini" userId="17766136c1dd9d0a" providerId="LiveId" clId="{F84B24A2-0778-42D4-92D3-505C1B831D0F}" dt="2020-08-05T15:33:58.861" v="12898"/>
          <ac:grpSpMkLst>
            <pc:docMk/>
            <pc:sldMk cId="269859840" sldId="298"/>
            <ac:grpSpMk id="6" creationId="{97E57544-87D0-4560-9BA6-1EBEF4BBCB79}"/>
          </ac:grpSpMkLst>
        </pc:grpChg>
        <pc:grpChg chg="mod">
          <ac:chgData name="Mina Naeini" userId="17766136c1dd9d0a" providerId="LiveId" clId="{F84B24A2-0778-42D4-92D3-505C1B831D0F}" dt="2020-08-05T15:33:58.861" v="12898"/>
          <ac:grpSpMkLst>
            <pc:docMk/>
            <pc:sldMk cId="269859840" sldId="298"/>
            <ac:grpSpMk id="9" creationId="{E45C610A-8FEC-47DE-8424-78AB56DCFD64}"/>
          </ac:grpSpMkLst>
        </pc:grpChg>
        <pc:grpChg chg="mod">
          <ac:chgData name="Mina Naeini" userId="17766136c1dd9d0a" providerId="LiveId" clId="{F84B24A2-0778-42D4-92D3-505C1B831D0F}" dt="2020-08-05T15:33:58.861" v="12898"/>
          <ac:grpSpMkLst>
            <pc:docMk/>
            <pc:sldMk cId="269859840" sldId="298"/>
            <ac:grpSpMk id="10" creationId="{AFB4E126-E601-4984-8AC4-7AD2953F5E41}"/>
          </ac:grpSpMkLst>
        </pc:grpChg>
        <pc:grpChg chg="mod">
          <ac:chgData name="Mina Naeini" userId="17766136c1dd9d0a" providerId="LiveId" clId="{F84B24A2-0778-42D4-92D3-505C1B831D0F}" dt="2020-08-05T15:33:58.861" v="12898"/>
          <ac:grpSpMkLst>
            <pc:docMk/>
            <pc:sldMk cId="269859840" sldId="298"/>
            <ac:grpSpMk id="15" creationId="{C9F043F2-8C92-43FE-9762-8AB97DB9DADC}"/>
          </ac:grpSpMkLst>
        </pc:grpChg>
        <pc:grpChg chg="mod">
          <ac:chgData name="Mina Naeini" userId="17766136c1dd9d0a" providerId="LiveId" clId="{F84B24A2-0778-42D4-92D3-505C1B831D0F}" dt="2020-08-05T15:33:58.861" v="12898"/>
          <ac:grpSpMkLst>
            <pc:docMk/>
            <pc:sldMk cId="269859840" sldId="298"/>
            <ac:grpSpMk id="16" creationId="{D6D615E1-4712-4EBB-A531-999EBE866098}"/>
          </ac:grpSpMkLst>
        </pc:grpChg>
        <pc:cxnChg chg="mod">
          <ac:chgData name="Mina Naeini" userId="17766136c1dd9d0a" providerId="LiveId" clId="{F84B24A2-0778-42D4-92D3-505C1B831D0F}" dt="2020-08-05T15:33:58.861" v="12898"/>
          <ac:cxnSpMkLst>
            <pc:docMk/>
            <pc:sldMk cId="269859840" sldId="298"/>
            <ac:cxnSpMk id="12" creationId="{11028BEC-B19A-4548-B777-4ECC996C3E00}"/>
          </ac:cxnSpMkLst>
        </pc:cxnChg>
        <pc:cxnChg chg="mod">
          <ac:chgData name="Mina Naeini" userId="17766136c1dd9d0a" providerId="LiveId" clId="{F84B24A2-0778-42D4-92D3-505C1B831D0F}" dt="2020-08-05T15:33:58.861" v="12898"/>
          <ac:cxnSpMkLst>
            <pc:docMk/>
            <pc:sldMk cId="269859840" sldId="298"/>
            <ac:cxnSpMk id="13" creationId="{263EA2F5-CE35-444E-8422-D0E4ED029E01}"/>
          </ac:cxnSpMkLst>
        </pc:cxnChg>
      </pc:sldChg>
      <pc:sldChg chg="modSp add del mod">
        <pc:chgData name="Mina Naeini" userId="17766136c1dd9d0a" providerId="LiveId" clId="{F84B24A2-0778-42D4-92D3-505C1B831D0F}" dt="2020-08-05T15:59:29.430" v="13221" actId="47"/>
        <pc:sldMkLst>
          <pc:docMk/>
          <pc:sldMk cId="2334254876" sldId="299"/>
        </pc:sldMkLst>
        <pc:spChg chg="mod">
          <ac:chgData name="Mina Naeini" userId="17766136c1dd9d0a" providerId="LiveId" clId="{F84B24A2-0778-42D4-92D3-505C1B831D0F}" dt="2020-07-24T22:34:43.518" v="7766" actId="20577"/>
          <ac:spMkLst>
            <pc:docMk/>
            <pc:sldMk cId="2334254876" sldId="299"/>
            <ac:spMk id="3" creationId="{E28636D0-CDA4-44C9-9329-9B31384E9891}"/>
          </ac:spMkLst>
        </pc:spChg>
        <pc:spChg chg="mod">
          <ac:chgData name="Mina Naeini" userId="17766136c1dd9d0a" providerId="LiveId" clId="{F84B24A2-0778-42D4-92D3-505C1B831D0F}" dt="2020-07-24T22:58:25.877" v="8455" actId="20577"/>
          <ac:spMkLst>
            <pc:docMk/>
            <pc:sldMk cId="2334254876" sldId="299"/>
            <ac:spMk id="7" creationId="{B6C11522-05AF-4A71-B091-1B88C98D5C79}"/>
          </ac:spMkLst>
        </pc:spChg>
      </pc:sldChg>
      <pc:sldChg chg="modSp add mod">
        <pc:chgData name="Mina Naeini" userId="17766136c1dd9d0a" providerId="LiveId" clId="{F84B24A2-0778-42D4-92D3-505C1B831D0F}" dt="2020-08-11T13:31:59.676" v="16683" actId="20577"/>
        <pc:sldMkLst>
          <pc:docMk/>
          <pc:sldMk cId="1201603153" sldId="300"/>
        </pc:sldMkLst>
        <pc:spChg chg="mod">
          <ac:chgData name="Mina Naeini" userId="17766136c1dd9d0a" providerId="LiveId" clId="{F84B24A2-0778-42D4-92D3-505C1B831D0F}" dt="2020-08-11T13:31:59.676" v="16683" actId="20577"/>
          <ac:spMkLst>
            <pc:docMk/>
            <pc:sldMk cId="1201603153" sldId="300"/>
            <ac:spMk id="7" creationId="{B6C11522-05AF-4A71-B091-1B88C98D5C79}"/>
          </ac:spMkLst>
        </pc:spChg>
      </pc:sldChg>
      <pc:sldChg chg="modSp add del mod">
        <pc:chgData name="Mina Naeini" userId="17766136c1dd9d0a" providerId="LiveId" clId="{F84B24A2-0778-42D4-92D3-505C1B831D0F}" dt="2020-08-04T23:55:20.714" v="11593" actId="2696"/>
        <pc:sldMkLst>
          <pc:docMk/>
          <pc:sldMk cId="3437328406" sldId="300"/>
        </pc:sldMkLst>
        <pc:spChg chg="mod">
          <ac:chgData name="Mina Naeini" userId="17766136c1dd9d0a" providerId="LiveId" clId="{F84B24A2-0778-42D4-92D3-505C1B831D0F}" dt="2020-07-27T15:15:05.638" v="9354" actId="27636"/>
          <ac:spMkLst>
            <pc:docMk/>
            <pc:sldMk cId="3437328406" sldId="300"/>
            <ac:spMk id="7" creationId="{B6C11522-05AF-4A71-B091-1B88C98D5C79}"/>
          </ac:spMkLst>
        </pc:spChg>
      </pc:sldChg>
      <pc:sldChg chg="addSp modSp new del">
        <pc:chgData name="Mina Naeini" userId="17766136c1dd9d0a" providerId="LiveId" clId="{F84B24A2-0778-42D4-92D3-505C1B831D0F}" dt="2020-08-05T21:56:02.221" v="15321" actId="2696"/>
        <pc:sldMkLst>
          <pc:docMk/>
          <pc:sldMk cId="3031361825" sldId="301"/>
        </pc:sldMkLst>
        <pc:graphicFrameChg chg="add mod">
          <ac:chgData name="Mina Naeini" userId="17766136c1dd9d0a" providerId="LiveId" clId="{F84B24A2-0778-42D4-92D3-505C1B831D0F}" dt="2020-07-27T22:56:48.401" v="9999" actId="207"/>
          <ac:graphicFrameMkLst>
            <pc:docMk/>
            <pc:sldMk cId="3031361825" sldId="301"/>
            <ac:graphicFrameMk id="5" creationId="{EBB9C89D-5790-4317-BC4C-64F29CD9ADCD}"/>
          </ac:graphicFrameMkLst>
        </pc:graphicFrameChg>
      </pc:sldChg>
      <pc:sldChg chg="add">
        <pc:chgData name="Mina Naeini" userId="17766136c1dd9d0a" providerId="LiveId" clId="{F84B24A2-0778-42D4-92D3-505C1B831D0F}" dt="2020-08-05T21:56:09.054" v="15322"/>
        <pc:sldMkLst>
          <pc:docMk/>
          <pc:sldMk cId="3904093778" sldId="301"/>
        </pc:sldMkLst>
      </pc:sldChg>
      <pc:sldChg chg="addSp modSp new del mod">
        <pc:chgData name="Mina Naeini" userId="17766136c1dd9d0a" providerId="LiveId" clId="{F84B24A2-0778-42D4-92D3-505C1B831D0F}" dt="2020-08-05T17:12:15.891" v="13316" actId="47"/>
        <pc:sldMkLst>
          <pc:docMk/>
          <pc:sldMk cId="1259294223" sldId="302"/>
        </pc:sldMkLst>
        <pc:spChg chg="add mod">
          <ac:chgData name="Mina Naeini" userId="17766136c1dd9d0a" providerId="LiveId" clId="{F84B24A2-0778-42D4-92D3-505C1B831D0F}" dt="2020-07-27T21:15:13.345" v="9449" actId="20577"/>
          <ac:spMkLst>
            <pc:docMk/>
            <pc:sldMk cId="1259294223" sldId="302"/>
            <ac:spMk id="6" creationId="{D105CB72-8246-40C4-AA95-222B1C78B7A0}"/>
          </ac:spMkLst>
        </pc:spChg>
        <pc:spChg chg="add mod">
          <ac:chgData name="Mina Naeini" userId="17766136c1dd9d0a" providerId="LiveId" clId="{F84B24A2-0778-42D4-92D3-505C1B831D0F}" dt="2020-07-27T21:24:04.664" v="9575" actId="1036"/>
          <ac:spMkLst>
            <pc:docMk/>
            <pc:sldMk cId="1259294223" sldId="302"/>
            <ac:spMk id="7" creationId="{AEE76559-0CEF-4C68-AC7E-114148AD406A}"/>
          </ac:spMkLst>
        </pc:spChg>
        <pc:picChg chg="add mod">
          <ac:chgData name="Mina Naeini" userId="17766136c1dd9d0a" providerId="LiveId" clId="{F84B24A2-0778-42D4-92D3-505C1B831D0F}" dt="2020-07-27T21:22:07.657" v="9513" actId="1076"/>
          <ac:picMkLst>
            <pc:docMk/>
            <pc:sldMk cId="1259294223" sldId="302"/>
            <ac:picMk id="5" creationId="{4CF50ECA-61D1-4C89-AD4D-65FE4F5CC77D}"/>
          </ac:picMkLst>
        </pc:picChg>
      </pc:sldChg>
      <pc:sldChg chg="addSp modSp new add del mod ord">
        <pc:chgData name="Mina Naeini" userId="17766136c1dd9d0a" providerId="LiveId" clId="{F84B24A2-0778-42D4-92D3-505C1B831D0F}" dt="2020-08-06T23:46:43.208" v="16438"/>
        <pc:sldMkLst>
          <pc:docMk/>
          <pc:sldMk cId="1540871262" sldId="303"/>
        </pc:sldMkLst>
        <pc:spChg chg="add mod">
          <ac:chgData name="Mina Naeini" userId="17766136c1dd9d0a" providerId="LiveId" clId="{F84B24A2-0778-42D4-92D3-505C1B831D0F}" dt="2020-07-27T21:16:18.298" v="9461" actId="1036"/>
          <ac:spMkLst>
            <pc:docMk/>
            <pc:sldMk cId="1540871262" sldId="303"/>
            <ac:spMk id="6" creationId="{EF25540F-46CE-4117-AB20-4DE9D0E5F73B}"/>
          </ac:spMkLst>
        </pc:spChg>
        <pc:picChg chg="add mod">
          <ac:chgData name="Mina Naeini" userId="17766136c1dd9d0a" providerId="LiveId" clId="{F84B24A2-0778-42D4-92D3-505C1B831D0F}" dt="2020-07-27T21:09:47.406" v="9382" actId="14100"/>
          <ac:picMkLst>
            <pc:docMk/>
            <pc:sldMk cId="1540871262" sldId="303"/>
            <ac:picMk id="5" creationId="{85F8C32D-E7BA-4C65-9AFB-2A0B0E2CA10D}"/>
          </ac:picMkLst>
        </pc:picChg>
      </pc:sldChg>
      <pc:sldChg chg="addSp modSp new add del mod ord">
        <pc:chgData name="Mina Naeini" userId="17766136c1dd9d0a" providerId="LiveId" clId="{F84B24A2-0778-42D4-92D3-505C1B831D0F}" dt="2020-08-06T23:46:43.208" v="16438"/>
        <pc:sldMkLst>
          <pc:docMk/>
          <pc:sldMk cId="414197755" sldId="304"/>
        </pc:sldMkLst>
        <pc:spChg chg="mod">
          <ac:chgData name="Mina Naeini" userId="17766136c1dd9d0a" providerId="LiveId" clId="{F84B24A2-0778-42D4-92D3-505C1B831D0F}" dt="2020-07-28T14:25:22.336" v="10470" actId="20577"/>
          <ac:spMkLst>
            <pc:docMk/>
            <pc:sldMk cId="414197755" sldId="304"/>
            <ac:spMk id="4" creationId="{25015047-7216-4AF5-A989-7174F617285D}"/>
          </ac:spMkLst>
        </pc:spChg>
        <pc:spChg chg="add mod">
          <ac:chgData name="Mina Naeini" userId="17766136c1dd9d0a" providerId="LiveId" clId="{F84B24A2-0778-42D4-92D3-505C1B831D0F}" dt="2020-07-28T14:25:33.765" v="10493" actId="1036"/>
          <ac:spMkLst>
            <pc:docMk/>
            <pc:sldMk cId="414197755" sldId="304"/>
            <ac:spMk id="6" creationId="{FD0A2C32-AC77-407E-A429-A09BC8A4DE58}"/>
          </ac:spMkLst>
        </pc:spChg>
        <pc:picChg chg="add mod">
          <ac:chgData name="Mina Naeini" userId="17766136c1dd9d0a" providerId="LiveId" clId="{F84B24A2-0778-42D4-92D3-505C1B831D0F}" dt="2020-07-28T14:25:33.765" v="10493" actId="1036"/>
          <ac:picMkLst>
            <pc:docMk/>
            <pc:sldMk cId="414197755" sldId="304"/>
            <ac:picMk id="5" creationId="{0BB72C85-8615-46C9-A4B8-A058D996F72D}"/>
          </ac:picMkLst>
        </pc:picChg>
      </pc:sldChg>
      <pc:sldChg chg="addSp delSp modSp new del mod">
        <pc:chgData name="Mina Naeini" userId="17766136c1dd9d0a" providerId="LiveId" clId="{F84B24A2-0778-42D4-92D3-505C1B831D0F}" dt="2020-08-05T17:20:03.257" v="13341" actId="47"/>
        <pc:sldMkLst>
          <pc:docMk/>
          <pc:sldMk cId="1914871549" sldId="305"/>
        </pc:sldMkLst>
        <pc:spChg chg="mod">
          <ac:chgData name="Mina Naeini" userId="17766136c1dd9d0a" providerId="LiveId" clId="{F84B24A2-0778-42D4-92D3-505C1B831D0F}" dt="2020-07-27T21:46:00.026" v="9685" actId="20577"/>
          <ac:spMkLst>
            <pc:docMk/>
            <pc:sldMk cId="1914871549" sldId="305"/>
            <ac:spMk id="4" creationId="{A5DA10F5-1DCA-4B03-AC7B-CE43D7E2769E}"/>
          </ac:spMkLst>
        </pc:spChg>
        <pc:spChg chg="add del mod">
          <ac:chgData name="Mina Naeini" userId="17766136c1dd9d0a" providerId="LiveId" clId="{F84B24A2-0778-42D4-92D3-505C1B831D0F}" dt="2020-07-27T21:28:38.273" v="9579" actId="478"/>
          <ac:spMkLst>
            <pc:docMk/>
            <pc:sldMk cId="1914871549" sldId="305"/>
            <ac:spMk id="5" creationId="{25BB331F-A56B-48CD-B75A-A947DD37540C}"/>
          </ac:spMkLst>
        </pc:spChg>
        <pc:picChg chg="add del mod">
          <ac:chgData name="Mina Naeini" userId="17766136c1dd9d0a" providerId="LiveId" clId="{F84B24A2-0778-42D4-92D3-505C1B831D0F}" dt="2020-07-27T21:32:14.374" v="9625" actId="478"/>
          <ac:picMkLst>
            <pc:docMk/>
            <pc:sldMk cId="1914871549" sldId="305"/>
            <ac:picMk id="6" creationId="{19069E40-08E8-4029-8D8F-5A66251433F1}"/>
          </ac:picMkLst>
        </pc:picChg>
      </pc:sldChg>
      <pc:sldChg chg="add">
        <pc:chgData name="Mina Naeini" userId="17766136c1dd9d0a" providerId="LiveId" clId="{F84B24A2-0778-42D4-92D3-505C1B831D0F}" dt="2020-08-05T21:53:43.752" v="15316"/>
        <pc:sldMkLst>
          <pc:docMk/>
          <pc:sldMk cId="6745385" sldId="306"/>
        </pc:sldMkLst>
      </pc:sldChg>
      <pc:sldChg chg="addSp modSp new del mod">
        <pc:chgData name="Mina Naeini" userId="17766136c1dd9d0a" providerId="LiveId" clId="{F84B24A2-0778-42D4-92D3-505C1B831D0F}" dt="2020-08-05T21:53:39.992" v="15315" actId="2696"/>
        <pc:sldMkLst>
          <pc:docMk/>
          <pc:sldMk cId="687820717" sldId="306"/>
        </pc:sldMkLst>
        <pc:spChg chg="add mod">
          <ac:chgData name="Mina Naeini" userId="17766136c1dd9d0a" providerId="LiveId" clId="{F84B24A2-0778-42D4-92D3-505C1B831D0F}" dt="2020-07-27T21:56:00.457" v="9719" actId="1037"/>
          <ac:spMkLst>
            <pc:docMk/>
            <pc:sldMk cId="687820717" sldId="306"/>
            <ac:spMk id="6" creationId="{7C54DCD4-C371-4486-9806-FA42B79551DC}"/>
          </ac:spMkLst>
        </pc:spChg>
        <pc:picChg chg="add mod">
          <ac:chgData name="Mina Naeini" userId="17766136c1dd9d0a" providerId="LiveId" clId="{F84B24A2-0778-42D4-92D3-505C1B831D0F}" dt="2020-07-27T21:56:00.457" v="9719" actId="1037"/>
          <ac:picMkLst>
            <pc:docMk/>
            <pc:sldMk cId="687820717" sldId="306"/>
            <ac:picMk id="5" creationId="{23DD3CC3-1845-4F8F-B199-C460B7E4F789}"/>
          </ac:picMkLst>
        </pc:picChg>
      </pc:sldChg>
      <pc:sldChg chg="addSp modSp new del mod">
        <pc:chgData name="Mina Naeini" userId="17766136c1dd9d0a" providerId="LiveId" clId="{F84B24A2-0778-42D4-92D3-505C1B831D0F}" dt="2020-08-05T21:53:39.992" v="15315" actId="2696"/>
        <pc:sldMkLst>
          <pc:docMk/>
          <pc:sldMk cId="496305350" sldId="307"/>
        </pc:sldMkLst>
        <pc:spChg chg="add mod">
          <ac:chgData name="Mina Naeini" userId="17766136c1dd9d0a" providerId="LiveId" clId="{F84B24A2-0778-42D4-92D3-505C1B831D0F}" dt="2020-07-28T15:10:04.242" v="10525" actId="255"/>
          <ac:spMkLst>
            <pc:docMk/>
            <pc:sldMk cId="496305350" sldId="307"/>
            <ac:spMk id="8" creationId="{D8088C0E-3868-4F0F-AE00-8A8F12CAE551}"/>
          </ac:spMkLst>
        </pc:spChg>
        <pc:grpChg chg="add mod">
          <ac:chgData name="Mina Naeini" userId="17766136c1dd9d0a" providerId="LiveId" clId="{F84B24A2-0778-42D4-92D3-505C1B831D0F}" dt="2020-07-27T21:56:35.914" v="9721"/>
          <ac:grpSpMkLst>
            <pc:docMk/>
            <pc:sldMk cId="496305350" sldId="307"/>
            <ac:grpSpMk id="5" creationId="{1FE3D321-6EFE-4657-9059-706019115082}"/>
          </ac:grpSpMkLst>
        </pc:grpChg>
        <pc:picChg chg="mod">
          <ac:chgData name="Mina Naeini" userId="17766136c1dd9d0a" providerId="LiveId" clId="{F84B24A2-0778-42D4-92D3-505C1B831D0F}" dt="2020-07-27T21:56:35.914" v="9721"/>
          <ac:picMkLst>
            <pc:docMk/>
            <pc:sldMk cId="496305350" sldId="307"/>
            <ac:picMk id="6" creationId="{8086286F-60B2-4619-8D6B-F0047703A171}"/>
          </ac:picMkLst>
        </pc:picChg>
        <pc:picChg chg="mod">
          <ac:chgData name="Mina Naeini" userId="17766136c1dd9d0a" providerId="LiveId" clId="{F84B24A2-0778-42D4-92D3-505C1B831D0F}" dt="2020-07-27T21:56:35.914" v="9721"/>
          <ac:picMkLst>
            <pc:docMk/>
            <pc:sldMk cId="496305350" sldId="307"/>
            <ac:picMk id="7" creationId="{5CA3913E-3FDD-4596-ACD6-28A8BAF2B706}"/>
          </ac:picMkLst>
        </pc:picChg>
      </pc:sldChg>
      <pc:sldChg chg="add">
        <pc:chgData name="Mina Naeini" userId="17766136c1dd9d0a" providerId="LiveId" clId="{F84B24A2-0778-42D4-92D3-505C1B831D0F}" dt="2020-08-05T21:53:43.752" v="15316"/>
        <pc:sldMkLst>
          <pc:docMk/>
          <pc:sldMk cId="3675830940" sldId="307"/>
        </pc:sldMkLst>
      </pc:sldChg>
      <pc:sldChg chg="add">
        <pc:chgData name="Mina Naeini" userId="17766136c1dd9d0a" providerId="LiveId" clId="{F84B24A2-0778-42D4-92D3-505C1B831D0F}" dt="2020-08-05T21:53:43.752" v="15316"/>
        <pc:sldMkLst>
          <pc:docMk/>
          <pc:sldMk cId="513514686" sldId="308"/>
        </pc:sldMkLst>
      </pc:sldChg>
      <pc:sldChg chg="addSp delSp modSp new del mod">
        <pc:chgData name="Mina Naeini" userId="17766136c1dd9d0a" providerId="LiveId" clId="{F84B24A2-0778-42D4-92D3-505C1B831D0F}" dt="2020-08-05T21:53:39.992" v="15315" actId="2696"/>
        <pc:sldMkLst>
          <pc:docMk/>
          <pc:sldMk cId="2856987937" sldId="308"/>
        </pc:sldMkLst>
        <pc:graphicFrameChg chg="add del mod">
          <ac:chgData name="Mina Naeini" userId="17766136c1dd9d0a" providerId="LiveId" clId="{F84B24A2-0778-42D4-92D3-505C1B831D0F}" dt="2020-07-27T21:57:30.677" v="9724" actId="478"/>
          <ac:graphicFrameMkLst>
            <pc:docMk/>
            <pc:sldMk cId="2856987937" sldId="308"/>
            <ac:graphicFrameMk id="5" creationId="{D06FF506-C776-4416-86C2-91680046062F}"/>
          </ac:graphicFrameMkLst>
        </pc:graphicFrameChg>
        <pc:graphicFrameChg chg="add mod">
          <ac:chgData name="Mina Naeini" userId="17766136c1dd9d0a" providerId="LiveId" clId="{F84B24A2-0778-42D4-92D3-505C1B831D0F}" dt="2020-07-27T23:04:12.022" v="10047" actId="20577"/>
          <ac:graphicFrameMkLst>
            <pc:docMk/>
            <pc:sldMk cId="2856987937" sldId="308"/>
            <ac:graphicFrameMk id="6" creationId="{671F359F-DEA1-449D-A860-250E2B07AF67}"/>
          </ac:graphicFrameMkLst>
        </pc:graphicFrameChg>
      </pc:sldChg>
      <pc:sldChg chg="add del setBg">
        <pc:chgData name="Mina Naeini" userId="17766136c1dd9d0a" providerId="LiveId" clId="{F84B24A2-0778-42D4-92D3-505C1B831D0F}" dt="2020-08-05T21:54:16.627" v="15320" actId="47"/>
        <pc:sldMkLst>
          <pc:docMk/>
          <pc:sldMk cId="1281526480" sldId="309"/>
        </pc:sldMkLst>
      </pc:sldChg>
      <pc:sldChg chg="modSp add mod">
        <pc:chgData name="Mina Naeini" userId="17766136c1dd9d0a" providerId="LiveId" clId="{F84B24A2-0778-42D4-92D3-505C1B831D0F}" dt="2020-08-05T22:52:43.876" v="15741" actId="20577"/>
        <pc:sldMkLst>
          <pc:docMk/>
          <pc:sldMk cId="97631289" sldId="310"/>
        </pc:sldMkLst>
        <pc:spChg chg="mod">
          <ac:chgData name="Mina Naeini" userId="17766136c1dd9d0a" providerId="LiveId" clId="{F84B24A2-0778-42D4-92D3-505C1B831D0F}" dt="2020-08-05T22:52:43.876" v="15741" actId="20577"/>
          <ac:spMkLst>
            <pc:docMk/>
            <pc:sldMk cId="97631289" sldId="310"/>
            <ac:spMk id="7" creationId="{B6C11522-05AF-4A71-B091-1B88C98D5C79}"/>
          </ac:spMkLst>
        </pc:spChg>
      </pc:sldChg>
      <pc:sldChg chg="modSp add del mod">
        <pc:chgData name="Mina Naeini" userId="17766136c1dd9d0a" providerId="LiveId" clId="{F84B24A2-0778-42D4-92D3-505C1B831D0F}" dt="2020-08-05T15:42:17.130" v="12954" actId="47"/>
        <pc:sldMkLst>
          <pc:docMk/>
          <pc:sldMk cId="3654706754" sldId="311"/>
        </pc:sldMkLst>
        <pc:spChg chg="mod">
          <ac:chgData name="Mina Naeini" userId="17766136c1dd9d0a" providerId="LiveId" clId="{F84B24A2-0778-42D4-92D3-505C1B831D0F}" dt="2020-08-05T15:21:16.258" v="12587" actId="20577"/>
          <ac:spMkLst>
            <pc:docMk/>
            <pc:sldMk cId="3654706754" sldId="311"/>
            <ac:spMk id="7" creationId="{B6C11522-05AF-4A71-B091-1B88C98D5C79}"/>
          </ac:spMkLst>
        </pc:spChg>
      </pc:sldChg>
      <pc:sldChg chg="new del">
        <pc:chgData name="Mina Naeini" userId="17766136c1dd9d0a" providerId="LiveId" clId="{F84B24A2-0778-42D4-92D3-505C1B831D0F}" dt="2020-08-05T15:23:05.967" v="12589" actId="680"/>
        <pc:sldMkLst>
          <pc:docMk/>
          <pc:sldMk cId="1353581367" sldId="312"/>
        </pc:sldMkLst>
      </pc:sldChg>
      <pc:sldChg chg="modSp add mod">
        <pc:chgData name="Mina Naeini" userId="17766136c1dd9d0a" providerId="LiveId" clId="{F84B24A2-0778-42D4-92D3-505C1B831D0F}" dt="2020-08-10T00:20:24.665" v="16503" actId="20577"/>
        <pc:sldMkLst>
          <pc:docMk/>
          <pc:sldMk cId="3521546296" sldId="312"/>
        </pc:sldMkLst>
        <pc:spChg chg="mod">
          <ac:chgData name="Mina Naeini" userId="17766136c1dd9d0a" providerId="LiveId" clId="{F84B24A2-0778-42D4-92D3-505C1B831D0F}" dt="2020-08-10T00:20:24.665" v="16503" actId="20577"/>
          <ac:spMkLst>
            <pc:docMk/>
            <pc:sldMk cId="3521546296" sldId="312"/>
            <ac:spMk id="7" creationId="{B6C11522-05AF-4A71-B091-1B88C98D5C79}"/>
          </ac:spMkLst>
        </pc:spChg>
        <pc:spChg chg="mod">
          <ac:chgData name="Mina Naeini" userId="17766136c1dd9d0a" providerId="LiveId" clId="{F84B24A2-0778-42D4-92D3-505C1B831D0F}" dt="2020-08-05T15:58:32.164" v="13197" actId="1076"/>
          <ac:spMkLst>
            <pc:docMk/>
            <pc:sldMk cId="3521546296" sldId="312"/>
            <ac:spMk id="17" creationId="{718AB1B2-217D-4468-B844-E3E62DC0330A}"/>
          </ac:spMkLst>
        </pc:spChg>
      </pc:sldChg>
      <pc:sldChg chg="modSp add del mod">
        <pc:chgData name="Mina Naeini" userId="17766136c1dd9d0a" providerId="LiveId" clId="{F84B24A2-0778-42D4-92D3-505C1B831D0F}" dt="2020-08-05T23:26:56.815" v="16065" actId="47"/>
        <pc:sldMkLst>
          <pc:docMk/>
          <pc:sldMk cId="3512001618" sldId="313"/>
        </pc:sldMkLst>
        <pc:spChg chg="mod">
          <ac:chgData name="Mina Naeini" userId="17766136c1dd9d0a" providerId="LiveId" clId="{F84B24A2-0778-42D4-92D3-505C1B831D0F}" dt="2020-08-05T21:56:43.976" v="15333" actId="20577"/>
          <ac:spMkLst>
            <pc:docMk/>
            <pc:sldMk cId="3512001618" sldId="313"/>
            <ac:spMk id="7" creationId="{B6C11522-05AF-4A71-B091-1B88C98D5C79}"/>
          </ac:spMkLst>
        </pc:spChg>
        <pc:spChg chg="mod">
          <ac:chgData name="Mina Naeini" userId="17766136c1dd9d0a" providerId="LiveId" clId="{F84B24A2-0778-42D4-92D3-505C1B831D0F}" dt="2020-08-05T15:58:23.566" v="13196" actId="1076"/>
          <ac:spMkLst>
            <pc:docMk/>
            <pc:sldMk cId="3512001618" sldId="313"/>
            <ac:spMk id="17" creationId="{718AB1B2-217D-4468-B844-E3E62DC0330A}"/>
          </ac:spMkLst>
        </pc:spChg>
        <pc:grpChg chg="mod">
          <ac:chgData name="Mina Naeini" userId="17766136c1dd9d0a" providerId="LiveId" clId="{F84B24A2-0778-42D4-92D3-505C1B831D0F}" dt="2020-08-05T15:56:41.361" v="13124" actId="1076"/>
          <ac:grpSpMkLst>
            <pc:docMk/>
            <pc:sldMk cId="3512001618" sldId="313"/>
            <ac:grpSpMk id="5" creationId="{56C1422A-83B3-480D-8B7C-09946A90AC90}"/>
          </ac:grpSpMkLst>
        </pc:grpChg>
      </pc:sldChg>
      <pc:sldChg chg="addSp modSp add mod">
        <pc:chgData name="Mina Naeini" userId="17766136c1dd9d0a" providerId="LiveId" clId="{F84B24A2-0778-42D4-92D3-505C1B831D0F}" dt="2020-08-10T00:57:17.624" v="16504" actId="1036"/>
        <pc:sldMkLst>
          <pc:docMk/>
          <pc:sldMk cId="2417654545" sldId="314"/>
        </pc:sldMkLst>
        <pc:spChg chg="mod">
          <ac:chgData name="Mina Naeini" userId="17766136c1dd9d0a" providerId="LiveId" clId="{F84B24A2-0778-42D4-92D3-505C1B831D0F}" dt="2020-08-05T15:55:48.603" v="13108" actId="20577"/>
          <ac:spMkLst>
            <pc:docMk/>
            <pc:sldMk cId="2417654545" sldId="314"/>
            <ac:spMk id="7" creationId="{B6C11522-05AF-4A71-B091-1B88C98D5C79}"/>
          </ac:spMkLst>
        </pc:spChg>
        <pc:spChg chg="mod">
          <ac:chgData name="Mina Naeini" userId="17766136c1dd9d0a" providerId="LiveId" clId="{F84B24A2-0778-42D4-92D3-505C1B831D0F}" dt="2020-08-05T15:58:16.178" v="13195" actId="1076"/>
          <ac:spMkLst>
            <pc:docMk/>
            <pc:sldMk cId="2417654545" sldId="314"/>
            <ac:spMk id="17" creationId="{718AB1B2-217D-4468-B844-E3E62DC0330A}"/>
          </ac:spMkLst>
        </pc:spChg>
        <pc:spChg chg="add mod">
          <ac:chgData name="Mina Naeini" userId="17766136c1dd9d0a" providerId="LiveId" clId="{F84B24A2-0778-42D4-92D3-505C1B831D0F}" dt="2020-08-05T15:55:56.689" v="13109"/>
          <ac:spMkLst>
            <pc:docMk/>
            <pc:sldMk cId="2417654545" sldId="314"/>
            <ac:spMk id="22" creationId="{F1AC0A28-84F1-49F4-BC08-950EC5176D9D}"/>
          </ac:spMkLst>
        </pc:spChg>
        <pc:picChg chg="add mod">
          <ac:chgData name="Mina Naeini" userId="17766136c1dd9d0a" providerId="LiveId" clId="{F84B24A2-0778-42D4-92D3-505C1B831D0F}" dt="2020-08-05T15:55:56.689" v="13109"/>
          <ac:picMkLst>
            <pc:docMk/>
            <pc:sldMk cId="2417654545" sldId="314"/>
            <ac:picMk id="20" creationId="{423F7125-F3B6-4F41-9E49-6519920EC116}"/>
          </ac:picMkLst>
        </pc:picChg>
        <pc:picChg chg="add mod">
          <ac:chgData name="Mina Naeini" userId="17766136c1dd9d0a" providerId="LiveId" clId="{F84B24A2-0778-42D4-92D3-505C1B831D0F}" dt="2020-08-10T00:57:17.624" v="16504" actId="1036"/>
          <ac:picMkLst>
            <pc:docMk/>
            <pc:sldMk cId="2417654545" sldId="314"/>
            <ac:picMk id="21" creationId="{906EF04E-A347-4A8F-B6D9-0B7D9BEB56AB}"/>
          </ac:picMkLst>
        </pc:picChg>
      </pc:sldChg>
      <pc:sldChg chg="modSp add mod ord">
        <pc:chgData name="Mina Naeini" userId="17766136c1dd9d0a" providerId="LiveId" clId="{F84B24A2-0778-42D4-92D3-505C1B831D0F}" dt="2020-08-06T23:44:23.167" v="16437" actId="20577"/>
        <pc:sldMkLst>
          <pc:docMk/>
          <pc:sldMk cId="2403572144" sldId="315"/>
        </pc:sldMkLst>
        <pc:spChg chg="mod">
          <ac:chgData name="Mina Naeini" userId="17766136c1dd9d0a" providerId="LiveId" clId="{F84B24A2-0778-42D4-92D3-505C1B831D0F}" dt="2020-08-06T23:44:23.167" v="16437" actId="20577"/>
          <ac:spMkLst>
            <pc:docMk/>
            <pc:sldMk cId="2403572144" sldId="315"/>
            <ac:spMk id="7" creationId="{B6C11522-05AF-4A71-B091-1B88C98D5C79}"/>
          </ac:spMkLst>
        </pc:spChg>
        <pc:spChg chg="mod">
          <ac:chgData name="Mina Naeini" userId="17766136c1dd9d0a" providerId="LiveId" clId="{F84B24A2-0778-42D4-92D3-505C1B831D0F}" dt="2020-08-05T15:58:54.887" v="13218" actId="20577"/>
          <ac:spMkLst>
            <pc:docMk/>
            <pc:sldMk cId="2403572144" sldId="315"/>
            <ac:spMk id="14" creationId="{C2EBB98E-F9E4-4491-9584-260A0C2F25F4}"/>
          </ac:spMkLst>
        </pc:spChg>
        <pc:spChg chg="mod">
          <ac:chgData name="Mina Naeini" userId="17766136c1dd9d0a" providerId="LiveId" clId="{F84B24A2-0778-42D4-92D3-505C1B831D0F}" dt="2020-08-05T15:58:07.592" v="13194" actId="20577"/>
          <ac:spMkLst>
            <pc:docMk/>
            <pc:sldMk cId="2403572144" sldId="315"/>
            <ac:spMk id="17" creationId="{718AB1B2-217D-4468-B844-E3E62DC0330A}"/>
          </ac:spMkLst>
        </pc:spChg>
      </pc:sldChg>
      <pc:sldChg chg="addSp delSp modSp add mod">
        <pc:chgData name="Mina Naeini" userId="17766136c1dd9d0a" providerId="LiveId" clId="{F84B24A2-0778-42D4-92D3-505C1B831D0F}" dt="2020-08-05T17:11:52.156" v="13315"/>
        <pc:sldMkLst>
          <pc:docMk/>
          <pc:sldMk cId="121991547" sldId="316"/>
        </pc:sldMkLst>
        <pc:spChg chg="mod">
          <ac:chgData name="Mina Naeini" userId="17766136c1dd9d0a" providerId="LiveId" clId="{F84B24A2-0778-42D4-92D3-505C1B831D0F}" dt="2020-08-05T17:11:14.443" v="13311" actId="20577"/>
          <ac:spMkLst>
            <pc:docMk/>
            <pc:sldMk cId="121991547" sldId="316"/>
            <ac:spMk id="7" creationId="{B6C11522-05AF-4A71-B091-1B88C98D5C79}"/>
          </ac:spMkLst>
        </pc:spChg>
        <pc:spChg chg="add del mod">
          <ac:chgData name="Mina Naeini" userId="17766136c1dd9d0a" providerId="LiveId" clId="{F84B24A2-0778-42D4-92D3-505C1B831D0F}" dt="2020-08-05T17:11:51.256" v="13314" actId="478"/>
          <ac:spMkLst>
            <pc:docMk/>
            <pc:sldMk cId="121991547" sldId="316"/>
            <ac:spMk id="21" creationId="{2E35D38F-4228-44D5-88E5-5965EB1B1F80}"/>
          </ac:spMkLst>
        </pc:spChg>
        <pc:spChg chg="add mod">
          <ac:chgData name="Mina Naeini" userId="17766136c1dd9d0a" providerId="LiveId" clId="{F84B24A2-0778-42D4-92D3-505C1B831D0F}" dt="2020-08-05T17:11:52.156" v="13315"/>
          <ac:spMkLst>
            <pc:docMk/>
            <pc:sldMk cId="121991547" sldId="316"/>
            <ac:spMk id="23" creationId="{36A07348-C9D5-4ACC-96FA-454EA13A0A24}"/>
          </ac:spMkLst>
        </pc:spChg>
        <pc:spChg chg="add mod">
          <ac:chgData name="Mina Naeini" userId="17766136c1dd9d0a" providerId="LiveId" clId="{F84B24A2-0778-42D4-92D3-505C1B831D0F}" dt="2020-08-05T17:11:52.156" v="13315"/>
          <ac:spMkLst>
            <pc:docMk/>
            <pc:sldMk cId="121991547" sldId="316"/>
            <ac:spMk id="24" creationId="{7254F530-A64A-4AEE-BE17-31CB4E40AED7}"/>
          </ac:spMkLst>
        </pc:spChg>
        <pc:picChg chg="add del mod">
          <ac:chgData name="Mina Naeini" userId="17766136c1dd9d0a" providerId="LiveId" clId="{F84B24A2-0778-42D4-92D3-505C1B831D0F}" dt="2020-08-05T17:11:48.004" v="13313" actId="478"/>
          <ac:picMkLst>
            <pc:docMk/>
            <pc:sldMk cId="121991547" sldId="316"/>
            <ac:picMk id="20" creationId="{01291FC0-3ADA-4818-BF0F-FE64580AAB02}"/>
          </ac:picMkLst>
        </pc:picChg>
        <pc:picChg chg="add mod">
          <ac:chgData name="Mina Naeini" userId="17766136c1dd9d0a" providerId="LiveId" clId="{F84B24A2-0778-42D4-92D3-505C1B831D0F}" dt="2020-08-05T17:11:52.156" v="13315"/>
          <ac:picMkLst>
            <pc:docMk/>
            <pc:sldMk cId="121991547" sldId="316"/>
            <ac:picMk id="22" creationId="{91EAD4AB-4C49-47FD-802D-2348E09D6107}"/>
          </ac:picMkLst>
        </pc:picChg>
      </pc:sldChg>
      <pc:sldChg chg="addSp delSp modSp add del mod">
        <pc:chgData name="Mina Naeini" userId="17766136c1dd9d0a" providerId="LiveId" clId="{F84B24A2-0778-42D4-92D3-505C1B831D0F}" dt="2020-08-05T21:56:57.431" v="15334" actId="47"/>
        <pc:sldMkLst>
          <pc:docMk/>
          <pc:sldMk cId="3812453376" sldId="317"/>
        </pc:sldMkLst>
        <pc:spChg chg="del">
          <ac:chgData name="Mina Naeini" userId="17766136c1dd9d0a" providerId="LiveId" clId="{F84B24A2-0778-42D4-92D3-505C1B831D0F}" dt="2020-08-05T17:16:20.559" v="13326" actId="478"/>
          <ac:spMkLst>
            <pc:docMk/>
            <pc:sldMk cId="3812453376" sldId="317"/>
            <ac:spMk id="23" creationId="{36A07348-C9D5-4ACC-96FA-454EA13A0A24}"/>
          </ac:spMkLst>
        </pc:spChg>
        <pc:spChg chg="del">
          <ac:chgData name="Mina Naeini" userId="17766136c1dd9d0a" providerId="LiveId" clId="{F84B24A2-0778-42D4-92D3-505C1B831D0F}" dt="2020-08-05T17:16:07.842" v="13323" actId="478"/>
          <ac:spMkLst>
            <pc:docMk/>
            <pc:sldMk cId="3812453376" sldId="317"/>
            <ac:spMk id="24" creationId="{7254F530-A64A-4AEE-BE17-31CB4E40AED7}"/>
          </ac:spMkLst>
        </pc:spChg>
        <pc:spChg chg="add mod">
          <ac:chgData name="Mina Naeini" userId="17766136c1dd9d0a" providerId="LiveId" clId="{F84B24A2-0778-42D4-92D3-505C1B831D0F}" dt="2020-08-05T17:16:30.827" v="13327"/>
          <ac:spMkLst>
            <pc:docMk/>
            <pc:sldMk cId="3812453376" sldId="317"/>
            <ac:spMk id="26" creationId="{97B335E6-F150-424F-A062-811EEE1997A5}"/>
          </ac:spMkLst>
        </pc:spChg>
        <pc:picChg chg="add del mod">
          <ac:chgData name="Mina Naeini" userId="17766136c1dd9d0a" providerId="LiveId" clId="{F84B24A2-0778-42D4-92D3-505C1B831D0F}" dt="2020-08-05T17:16:17.029" v="13325"/>
          <ac:picMkLst>
            <pc:docMk/>
            <pc:sldMk cId="3812453376" sldId="317"/>
            <ac:picMk id="21" creationId="{D72D49A7-8C78-4E12-807B-4DA9144204FA}"/>
          </ac:picMkLst>
        </pc:picChg>
        <pc:picChg chg="del">
          <ac:chgData name="Mina Naeini" userId="17766136c1dd9d0a" providerId="LiveId" clId="{F84B24A2-0778-42D4-92D3-505C1B831D0F}" dt="2020-08-05T17:16:04.214" v="13322" actId="478"/>
          <ac:picMkLst>
            <pc:docMk/>
            <pc:sldMk cId="3812453376" sldId="317"/>
            <ac:picMk id="22" creationId="{91EAD4AB-4C49-47FD-802D-2348E09D6107}"/>
          </ac:picMkLst>
        </pc:picChg>
        <pc:picChg chg="add mod">
          <ac:chgData name="Mina Naeini" userId="17766136c1dd9d0a" providerId="LiveId" clId="{F84B24A2-0778-42D4-92D3-505C1B831D0F}" dt="2020-08-05T17:22:22.114" v="13343" actId="14100"/>
          <ac:picMkLst>
            <pc:docMk/>
            <pc:sldMk cId="3812453376" sldId="317"/>
            <ac:picMk id="25" creationId="{0DD8EE5D-B710-4813-AD88-2BA24232823E}"/>
          </ac:picMkLst>
        </pc:picChg>
      </pc:sldChg>
      <pc:sldChg chg="addSp delSp modSp add del mod">
        <pc:chgData name="Mina Naeini" userId="17766136c1dd9d0a" providerId="LiveId" clId="{F84B24A2-0778-42D4-92D3-505C1B831D0F}" dt="2020-08-05T21:57:15.799" v="15335" actId="47"/>
        <pc:sldMkLst>
          <pc:docMk/>
          <pc:sldMk cId="1997603755" sldId="318"/>
        </pc:sldMkLst>
        <pc:spChg chg="add mod">
          <ac:chgData name="Mina Naeini" userId="17766136c1dd9d0a" providerId="LiveId" clId="{F84B24A2-0778-42D4-92D3-505C1B831D0F}" dt="2020-08-05T17:17:03.777" v="13333"/>
          <ac:spMkLst>
            <pc:docMk/>
            <pc:sldMk cId="1997603755" sldId="318"/>
            <ac:spMk id="21" creationId="{75A58D2E-A38F-4BBB-80D5-44753E64D84F}"/>
          </ac:spMkLst>
        </pc:spChg>
        <pc:spChg chg="del mod">
          <ac:chgData name="Mina Naeini" userId="17766136c1dd9d0a" providerId="LiveId" clId="{F84B24A2-0778-42D4-92D3-505C1B831D0F}" dt="2020-08-05T17:17:02.912" v="13332" actId="478"/>
          <ac:spMkLst>
            <pc:docMk/>
            <pc:sldMk cId="1997603755" sldId="318"/>
            <ac:spMk id="26" creationId="{97B335E6-F150-424F-A062-811EEE1997A5}"/>
          </ac:spMkLst>
        </pc:spChg>
        <pc:picChg chg="add mod">
          <ac:chgData name="Mina Naeini" userId="17766136c1dd9d0a" providerId="LiveId" clId="{F84B24A2-0778-42D4-92D3-505C1B831D0F}" dt="2020-08-05T17:22:31.554" v="13344" actId="14100"/>
          <ac:picMkLst>
            <pc:docMk/>
            <pc:sldMk cId="1997603755" sldId="318"/>
            <ac:picMk id="20" creationId="{309FEE33-F2E4-4DAC-81BC-489F7EA4ED9C}"/>
          </ac:picMkLst>
        </pc:picChg>
        <pc:picChg chg="del">
          <ac:chgData name="Mina Naeini" userId="17766136c1dd9d0a" providerId="LiveId" clId="{F84B24A2-0778-42D4-92D3-505C1B831D0F}" dt="2020-08-05T17:16:56.183" v="13330" actId="478"/>
          <ac:picMkLst>
            <pc:docMk/>
            <pc:sldMk cId="1997603755" sldId="318"/>
            <ac:picMk id="25" creationId="{0DD8EE5D-B710-4813-AD88-2BA24232823E}"/>
          </ac:picMkLst>
        </pc:picChg>
      </pc:sldChg>
      <pc:sldChg chg="addSp delSp modSp add mod">
        <pc:chgData name="Mina Naeini" userId="17766136c1dd9d0a" providerId="LiveId" clId="{F84B24A2-0778-42D4-92D3-505C1B831D0F}" dt="2020-08-10T16:44:25.201" v="16668" actId="1076"/>
        <pc:sldMkLst>
          <pc:docMk/>
          <pc:sldMk cId="2102929684" sldId="319"/>
        </pc:sldMkLst>
        <pc:spChg chg="add del mod">
          <ac:chgData name="Mina Naeini" userId="17766136c1dd9d0a" providerId="LiveId" clId="{F84B24A2-0778-42D4-92D3-505C1B831D0F}" dt="2020-08-05T17:19:39.163" v="13339"/>
          <ac:spMkLst>
            <pc:docMk/>
            <pc:sldMk cId="2102929684" sldId="319"/>
            <ac:spMk id="3" creationId="{77C7C635-BDAB-40DE-AFDF-E42DC6A1C625}"/>
          </ac:spMkLst>
        </pc:spChg>
        <pc:spChg chg="mod">
          <ac:chgData name="Mina Naeini" userId="17766136c1dd9d0a" providerId="LiveId" clId="{F84B24A2-0778-42D4-92D3-505C1B831D0F}" dt="2020-08-05T23:51:27.075" v="16369" actId="20577"/>
          <ac:spMkLst>
            <pc:docMk/>
            <pc:sldMk cId="2102929684" sldId="319"/>
            <ac:spMk id="7" creationId="{B6C11522-05AF-4A71-B091-1B88C98D5C79}"/>
          </ac:spMkLst>
        </pc:spChg>
        <pc:spChg chg="del">
          <ac:chgData name="Mina Naeini" userId="17766136c1dd9d0a" providerId="LiveId" clId="{F84B24A2-0778-42D4-92D3-505C1B831D0F}" dt="2020-08-05T17:19:30.097" v="13337" actId="478"/>
          <ac:spMkLst>
            <pc:docMk/>
            <pc:sldMk cId="2102929684" sldId="319"/>
            <ac:spMk id="21" creationId="{75A58D2E-A38F-4BBB-80D5-44753E64D84F}"/>
          </ac:spMkLst>
        </pc:spChg>
        <pc:grpChg chg="mod">
          <ac:chgData name="Mina Naeini" userId="17766136c1dd9d0a" providerId="LiveId" clId="{F84B24A2-0778-42D4-92D3-505C1B831D0F}" dt="2020-08-10T16:44:25.201" v="16668" actId="1076"/>
          <ac:grpSpMkLst>
            <pc:docMk/>
            <pc:sldMk cId="2102929684" sldId="319"/>
            <ac:grpSpMk id="5" creationId="{56C1422A-83B3-480D-8B7C-09946A90AC90}"/>
          </ac:grpSpMkLst>
        </pc:grpChg>
        <pc:picChg chg="del">
          <ac:chgData name="Mina Naeini" userId="17766136c1dd9d0a" providerId="LiveId" clId="{F84B24A2-0778-42D4-92D3-505C1B831D0F}" dt="2020-08-05T17:19:26.480" v="13336" actId="478"/>
          <ac:picMkLst>
            <pc:docMk/>
            <pc:sldMk cId="2102929684" sldId="319"/>
            <ac:picMk id="20" creationId="{309FEE33-F2E4-4DAC-81BC-489F7EA4ED9C}"/>
          </ac:picMkLst>
        </pc:picChg>
      </pc:sldChg>
      <pc:sldChg chg="modSp add del mod">
        <pc:chgData name="Mina Naeini" userId="17766136c1dd9d0a" providerId="LiveId" clId="{F84B24A2-0778-42D4-92D3-505C1B831D0F}" dt="2020-08-05T21:23:35.083" v="14858" actId="47"/>
        <pc:sldMkLst>
          <pc:docMk/>
          <pc:sldMk cId="561745637" sldId="320"/>
        </pc:sldMkLst>
        <pc:spChg chg="mod">
          <ac:chgData name="Mina Naeini" userId="17766136c1dd9d0a" providerId="LiveId" clId="{F84B24A2-0778-42D4-92D3-505C1B831D0F}" dt="2020-08-05T21:20:22.374" v="14855" actId="20577"/>
          <ac:spMkLst>
            <pc:docMk/>
            <pc:sldMk cId="561745637" sldId="320"/>
            <ac:spMk id="7" creationId="{B6C11522-05AF-4A71-B091-1B88C98D5C79}"/>
          </ac:spMkLst>
        </pc:spChg>
      </pc:sldChg>
      <pc:sldChg chg="modSp add mod">
        <pc:chgData name="Mina Naeini" userId="17766136c1dd9d0a" providerId="LiveId" clId="{F84B24A2-0778-42D4-92D3-505C1B831D0F}" dt="2020-08-11T14:39:52.061" v="16782" actId="20577"/>
        <pc:sldMkLst>
          <pc:docMk/>
          <pc:sldMk cId="3005494566" sldId="321"/>
        </pc:sldMkLst>
        <pc:spChg chg="mod">
          <ac:chgData name="Mina Naeini" userId="17766136c1dd9d0a" providerId="LiveId" clId="{F84B24A2-0778-42D4-92D3-505C1B831D0F}" dt="2020-08-11T14:39:52.061" v="16782" actId="20577"/>
          <ac:spMkLst>
            <pc:docMk/>
            <pc:sldMk cId="3005494566" sldId="321"/>
            <ac:spMk id="7" creationId="{B6C11522-05AF-4A71-B091-1B88C98D5C79}"/>
          </ac:spMkLst>
        </pc:spChg>
      </pc:sldChg>
      <pc:sldChg chg="modSp add mod">
        <pc:chgData name="Mina Naeini" userId="17766136c1dd9d0a" providerId="LiveId" clId="{F84B24A2-0778-42D4-92D3-505C1B831D0F}" dt="2020-08-06T23:14:58.303" v="16383" actId="20577"/>
        <pc:sldMkLst>
          <pc:docMk/>
          <pc:sldMk cId="3976086900" sldId="322"/>
        </pc:sldMkLst>
        <pc:spChg chg="mod">
          <ac:chgData name="Mina Naeini" userId="17766136c1dd9d0a" providerId="LiveId" clId="{F84B24A2-0778-42D4-92D3-505C1B831D0F}" dt="2020-08-06T23:14:58.303" v="16383" actId="20577"/>
          <ac:spMkLst>
            <pc:docMk/>
            <pc:sldMk cId="3976086900" sldId="322"/>
            <ac:spMk id="7" creationId="{B6C11522-05AF-4A71-B091-1B88C98D5C79}"/>
          </ac:spMkLst>
        </pc:spChg>
        <pc:spChg chg="mod">
          <ac:chgData name="Mina Naeini" userId="17766136c1dd9d0a" providerId="LiveId" clId="{F84B24A2-0778-42D4-92D3-505C1B831D0F}" dt="2020-08-05T21:24:14.112" v="14886" actId="20577"/>
          <ac:spMkLst>
            <pc:docMk/>
            <pc:sldMk cId="3976086900" sldId="322"/>
            <ac:spMk id="14" creationId="{C2EBB98E-F9E4-4491-9584-260A0C2F25F4}"/>
          </ac:spMkLst>
        </pc:spChg>
        <pc:spChg chg="mod">
          <ac:chgData name="Mina Naeini" userId="17766136c1dd9d0a" providerId="LiveId" clId="{F84B24A2-0778-42D4-92D3-505C1B831D0F}" dt="2020-08-05T21:24:03.212" v="14860" actId="20577"/>
          <ac:spMkLst>
            <pc:docMk/>
            <pc:sldMk cId="3976086900" sldId="322"/>
            <ac:spMk id="17" creationId="{718AB1B2-217D-4468-B844-E3E62DC0330A}"/>
          </ac:spMkLst>
        </pc:spChg>
      </pc:sldChg>
      <pc:sldChg chg="modSp add mod setBg">
        <pc:chgData name="Mina Naeini" userId="17766136c1dd9d0a" providerId="LiveId" clId="{F84B24A2-0778-42D4-92D3-505C1B831D0F}" dt="2020-08-06T23:49:18.623" v="16458" actId="20577"/>
        <pc:sldMkLst>
          <pc:docMk/>
          <pc:sldMk cId="281704178" sldId="323"/>
        </pc:sldMkLst>
        <pc:spChg chg="mod">
          <ac:chgData name="Mina Naeini" userId="17766136c1dd9d0a" providerId="LiveId" clId="{F84B24A2-0778-42D4-92D3-505C1B831D0F}" dt="2020-08-06T23:49:18.623" v="16458" actId="20577"/>
          <ac:spMkLst>
            <pc:docMk/>
            <pc:sldMk cId="281704178" sldId="323"/>
            <ac:spMk id="7" creationId="{EFCF6DC9-4FEE-47F3-AF07-BEB8E5A7EC27}"/>
          </ac:spMkLst>
        </pc:spChg>
        <pc:graphicFrameChg chg="mod">
          <ac:chgData name="Mina Naeini" userId="17766136c1dd9d0a" providerId="LiveId" clId="{F84B24A2-0778-42D4-92D3-505C1B831D0F}" dt="2020-08-06T23:48:02.710" v="16443"/>
          <ac:graphicFrameMkLst>
            <pc:docMk/>
            <pc:sldMk cId="281704178" sldId="323"/>
            <ac:graphicFrameMk id="5" creationId="{E9588D50-4945-4B91-8824-418DFBCF45BD}"/>
          </ac:graphicFrameMkLst>
        </pc:graphicFrameChg>
      </pc:sldChg>
      <pc:sldChg chg="add del">
        <pc:chgData name="Mina Naeini" userId="17766136c1dd9d0a" providerId="LiveId" clId="{F84B24A2-0778-42D4-92D3-505C1B831D0F}" dt="2020-08-05T22:20:05.074" v="15564" actId="47"/>
        <pc:sldMkLst>
          <pc:docMk/>
          <pc:sldMk cId="1704152387" sldId="323"/>
        </pc:sldMkLst>
      </pc:sldChg>
      <pc:sldChg chg="addSp delSp modSp add mod">
        <pc:chgData name="Mina Naeini" userId="17766136c1dd9d0a" providerId="LiveId" clId="{F84B24A2-0778-42D4-92D3-505C1B831D0F}" dt="2020-08-06T23:50:08.922" v="16494" actId="1076"/>
        <pc:sldMkLst>
          <pc:docMk/>
          <pc:sldMk cId="2073218425" sldId="324"/>
        </pc:sldMkLst>
        <pc:spChg chg="mod">
          <ac:chgData name="Mina Naeini" userId="17766136c1dd9d0a" providerId="LiveId" clId="{F84B24A2-0778-42D4-92D3-505C1B831D0F}" dt="2020-08-06T23:49:33.489" v="16489" actId="20577"/>
          <ac:spMkLst>
            <pc:docMk/>
            <pc:sldMk cId="2073218425" sldId="324"/>
            <ac:spMk id="7" creationId="{EFCF6DC9-4FEE-47F3-AF07-BEB8E5A7EC27}"/>
          </ac:spMkLst>
        </pc:spChg>
        <pc:graphicFrameChg chg="del">
          <ac:chgData name="Mina Naeini" userId="17766136c1dd9d0a" providerId="LiveId" clId="{F84B24A2-0778-42D4-92D3-505C1B831D0F}" dt="2020-08-06T23:49:36.343" v="16490" actId="478"/>
          <ac:graphicFrameMkLst>
            <pc:docMk/>
            <pc:sldMk cId="2073218425" sldId="324"/>
            <ac:graphicFrameMk id="5" creationId="{E9588D50-4945-4B91-8824-418DFBCF45BD}"/>
          </ac:graphicFrameMkLst>
        </pc:graphicFrameChg>
        <pc:picChg chg="add mod">
          <ac:chgData name="Mina Naeini" userId="17766136c1dd9d0a" providerId="LiveId" clId="{F84B24A2-0778-42D4-92D3-505C1B831D0F}" dt="2020-08-06T23:50:08.922" v="16494" actId="1076"/>
          <ac:picMkLst>
            <pc:docMk/>
            <pc:sldMk cId="2073218425" sldId="324"/>
            <ac:picMk id="1026" creationId="{446668B2-4703-4216-878C-B4B7C56DCC9D}"/>
          </ac:picMkLst>
        </pc:picChg>
      </pc:sldChg>
      <pc:sldMasterChg chg="del delSldLayout">
        <pc:chgData name="Mina Naeini" userId="17766136c1dd9d0a" providerId="LiveId" clId="{F84B24A2-0778-42D4-92D3-505C1B831D0F}" dt="2020-08-11T13:10:00.037" v="16674" actId="47"/>
        <pc:sldMasterMkLst>
          <pc:docMk/>
          <pc:sldMasterMk cId="2107704421" sldId="2147483660"/>
        </pc:sldMasterMkLst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1176486360" sldId="2147483661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1831417697" sldId="2147483662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3114731771" sldId="2147483663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268807009" sldId="2147483664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3030446370" sldId="2147483665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3393798904" sldId="2147483666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3147235889" sldId="2147483667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3999393627" sldId="2147483668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3331895820" sldId="2147483669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3479552404" sldId="2147483670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101893901" sldId="2147483671"/>
          </pc:sldLayoutMkLst>
        </pc:sldLayoutChg>
        <pc:sldLayoutChg chg="del">
          <pc:chgData name="Mina Naeini" userId="17766136c1dd9d0a" providerId="LiveId" clId="{F84B24A2-0778-42D4-92D3-505C1B831D0F}" dt="2020-08-11T13:10:00.037" v="16674" actId="47"/>
          <pc:sldLayoutMkLst>
            <pc:docMk/>
            <pc:sldMasterMk cId="2107704421" sldId="2147483660"/>
            <pc:sldLayoutMk cId="1723011384" sldId="2147483672"/>
          </pc:sldLayoutMkLst>
        </pc:sldLayoutChg>
      </pc:sldMasterChg>
      <pc:sldMasterChg chg="del delSldLayout">
        <pc:chgData name="Mina Naeini" userId="17766136c1dd9d0a" providerId="LiveId" clId="{F84B24A2-0778-42D4-92D3-505C1B831D0F}" dt="2020-07-23T15:44:58.176" v="1330" actId="47"/>
        <pc:sldMasterMkLst>
          <pc:docMk/>
          <pc:sldMasterMk cId="1030209912" sldId="2147483673"/>
        </pc:sldMasterMkLst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754090941" sldId="2147483674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957689223" sldId="2147483675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2767740170" sldId="2147483676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3090007257" sldId="2147483677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2606165329" sldId="2147483678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4235369771" sldId="2147483679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1693102758" sldId="2147483680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1496221439" sldId="2147483681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1836797233" sldId="2147483682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1367558505" sldId="2147483683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333369719" sldId="2147483684"/>
          </pc:sldLayoutMkLst>
        </pc:sldLayoutChg>
        <pc:sldLayoutChg chg="del">
          <pc:chgData name="Mina Naeini" userId="17766136c1dd9d0a" providerId="LiveId" clId="{F84B24A2-0778-42D4-92D3-505C1B831D0F}" dt="2020-07-23T15:44:58.176" v="1330" actId="47"/>
          <pc:sldLayoutMkLst>
            <pc:docMk/>
            <pc:sldMasterMk cId="1030209912" sldId="2147483673"/>
            <pc:sldLayoutMk cId="3666580165" sldId="2147483685"/>
          </pc:sldLayoutMkLst>
        </pc:sldLayoutChg>
      </pc:sldMasterChg>
    </pc:docChg>
  </pc:docChgLst>
  <pc:docChgLst>
    <pc:chgData name="Mina Naeini" userId="17766136c1dd9d0a" providerId="LiveId" clId="{56F635EA-C685-4B53-BC20-0FDDB16CC65E}"/>
    <pc:docChg chg="undo redo custSel addSld delSld modSld sldOrd">
      <pc:chgData name="Mina Naeini" userId="17766136c1dd9d0a" providerId="LiveId" clId="{56F635EA-C685-4B53-BC20-0FDDB16CC65E}" dt="2020-09-08T20:52:56.742" v="760"/>
      <pc:docMkLst>
        <pc:docMk/>
      </pc:docMkLst>
      <pc:sldChg chg="modSp mod">
        <pc:chgData name="Mina Naeini" userId="17766136c1dd9d0a" providerId="LiveId" clId="{56F635EA-C685-4B53-BC20-0FDDB16CC65E}" dt="2020-08-30T15:38:02.853" v="12" actId="14100"/>
        <pc:sldMkLst>
          <pc:docMk/>
          <pc:sldMk cId="2392966002" sldId="258"/>
        </pc:sldMkLst>
        <pc:spChg chg="mod">
          <ac:chgData name="Mina Naeini" userId="17766136c1dd9d0a" providerId="LiveId" clId="{56F635EA-C685-4B53-BC20-0FDDB16CC65E}" dt="2020-08-30T15:38:02.853" v="12" actId="14100"/>
          <ac:spMkLst>
            <pc:docMk/>
            <pc:sldMk cId="2392966002" sldId="258"/>
            <ac:spMk id="16" creationId="{7AD91FE4-7C96-4C88-A2AE-9D15DF9E7C36}"/>
          </ac:spMkLst>
        </pc:spChg>
        <pc:spChg chg="mod">
          <ac:chgData name="Mina Naeini" userId="17766136c1dd9d0a" providerId="LiveId" clId="{56F635EA-C685-4B53-BC20-0FDDB16CC65E}" dt="2020-08-30T15:36:58.095" v="7" actId="20577"/>
          <ac:spMkLst>
            <pc:docMk/>
            <pc:sldMk cId="2392966002" sldId="258"/>
            <ac:spMk id="17" creationId="{8C1B4C29-E629-499B-BB4E-A1D0B4AED7A7}"/>
          </ac:spMkLst>
        </pc:spChg>
      </pc:sldChg>
      <pc:sldChg chg="del">
        <pc:chgData name="Mina Naeini" userId="17766136c1dd9d0a" providerId="LiveId" clId="{56F635EA-C685-4B53-BC20-0FDDB16CC65E}" dt="2020-08-30T18:38:50.634" v="698" actId="47"/>
        <pc:sldMkLst>
          <pc:docMk/>
          <pc:sldMk cId="4117189174" sldId="261"/>
        </pc:sldMkLst>
      </pc:sldChg>
      <pc:sldChg chg="del">
        <pc:chgData name="Mina Naeini" userId="17766136c1dd9d0a" providerId="LiveId" clId="{56F635EA-C685-4B53-BC20-0FDDB16CC65E}" dt="2020-08-30T19:08:01.462" v="727" actId="47"/>
        <pc:sldMkLst>
          <pc:docMk/>
          <pc:sldMk cId="1372463368" sldId="263"/>
        </pc:sldMkLst>
      </pc:sldChg>
      <pc:sldChg chg="addSp delSp modSp mod">
        <pc:chgData name="Mina Naeini" userId="17766136c1dd9d0a" providerId="LiveId" clId="{56F635EA-C685-4B53-BC20-0FDDB16CC65E}" dt="2020-08-30T17:53:50.956" v="492" actId="1035"/>
        <pc:sldMkLst>
          <pc:docMk/>
          <pc:sldMk cId="2570900869" sldId="266"/>
        </pc:sldMkLst>
        <pc:spChg chg="mod">
          <ac:chgData name="Mina Naeini" userId="17766136c1dd9d0a" providerId="LiveId" clId="{56F635EA-C685-4B53-BC20-0FDDB16CC65E}" dt="2020-08-30T17:53:07.304" v="440" actId="1036"/>
          <ac:spMkLst>
            <pc:docMk/>
            <pc:sldMk cId="2570900869" sldId="266"/>
            <ac:spMk id="4" creationId="{346A80EB-1861-43DC-8F9A-0067EB19B0F2}"/>
          </ac:spMkLst>
        </pc:spChg>
        <pc:spChg chg="mod">
          <ac:chgData name="Mina Naeini" userId="17766136c1dd9d0a" providerId="LiveId" clId="{56F635EA-C685-4B53-BC20-0FDDB16CC65E}" dt="2020-08-30T17:53:19.097" v="452" actId="1036"/>
          <ac:spMkLst>
            <pc:docMk/>
            <pc:sldMk cId="2570900869" sldId="266"/>
            <ac:spMk id="5" creationId="{9A80CA9C-7909-4C8A-8F7C-97483FCC7A31}"/>
          </ac:spMkLst>
        </pc:spChg>
        <pc:spChg chg="mod">
          <ac:chgData name="Mina Naeini" userId="17766136c1dd9d0a" providerId="LiveId" clId="{56F635EA-C685-4B53-BC20-0FDDB16CC65E}" dt="2020-08-30T15:41:21.628" v="20" actId="20577"/>
          <ac:spMkLst>
            <pc:docMk/>
            <pc:sldMk cId="2570900869" sldId="266"/>
            <ac:spMk id="7" creationId="{EFCF6DC9-4FEE-47F3-AF07-BEB8E5A7EC27}"/>
          </ac:spMkLst>
        </pc:spChg>
        <pc:spChg chg="mod">
          <ac:chgData name="Mina Naeini" userId="17766136c1dd9d0a" providerId="LiveId" clId="{56F635EA-C685-4B53-BC20-0FDDB16CC65E}" dt="2020-08-30T17:52:35.766" v="420" actId="403"/>
          <ac:spMkLst>
            <pc:docMk/>
            <pc:sldMk cId="2570900869" sldId="266"/>
            <ac:spMk id="48" creationId="{59D5067F-208F-4E1B-892E-B6EEB87ED96F}"/>
          </ac:spMkLst>
        </pc:spChg>
        <pc:spChg chg="mod">
          <ac:chgData name="Mina Naeini" userId="17766136c1dd9d0a" providerId="LiveId" clId="{56F635EA-C685-4B53-BC20-0FDDB16CC65E}" dt="2020-08-30T17:52:40.043" v="421" actId="403"/>
          <ac:spMkLst>
            <pc:docMk/>
            <pc:sldMk cId="2570900869" sldId="266"/>
            <ac:spMk id="49" creationId="{3A698A89-B488-4766-9762-355A93DFF056}"/>
          </ac:spMkLst>
        </pc:spChg>
        <pc:spChg chg="mod">
          <ac:chgData name="Mina Naeini" userId="17766136c1dd9d0a" providerId="LiveId" clId="{56F635EA-C685-4B53-BC20-0FDDB16CC65E}" dt="2020-08-30T17:52:56.547" v="431" actId="1035"/>
          <ac:spMkLst>
            <pc:docMk/>
            <pc:sldMk cId="2570900869" sldId="266"/>
            <ac:spMk id="51" creationId="{5C94BCCA-979F-4E74-8240-E9B239C707C4}"/>
          </ac:spMkLst>
        </pc:spChg>
        <pc:spChg chg="mod">
          <ac:chgData name="Mina Naeini" userId="17766136c1dd9d0a" providerId="LiveId" clId="{56F635EA-C685-4B53-BC20-0FDDB16CC65E}" dt="2020-08-30T17:53:25.477" v="463" actId="1036"/>
          <ac:spMkLst>
            <pc:docMk/>
            <pc:sldMk cId="2570900869" sldId="266"/>
            <ac:spMk id="72" creationId="{C5EF5BD8-C874-48D7-9E02-02F3355FF3A3}"/>
          </ac:spMkLst>
        </pc:spChg>
        <pc:spChg chg="mod">
          <ac:chgData name="Mina Naeini" userId="17766136c1dd9d0a" providerId="LiveId" clId="{56F635EA-C685-4B53-BC20-0FDDB16CC65E}" dt="2020-08-30T17:53:31.686" v="472" actId="1036"/>
          <ac:spMkLst>
            <pc:docMk/>
            <pc:sldMk cId="2570900869" sldId="266"/>
            <ac:spMk id="73" creationId="{09E6F7F8-0CD1-4181-A6A5-ACD96BC0602E}"/>
          </ac:spMkLst>
        </pc:spChg>
        <pc:picChg chg="mod">
          <ac:chgData name="Mina Naeini" userId="17766136c1dd9d0a" providerId="LiveId" clId="{56F635EA-C685-4B53-BC20-0FDDB16CC65E}" dt="2020-08-30T17:53:07.304" v="440" actId="1036"/>
          <ac:picMkLst>
            <pc:docMk/>
            <pc:sldMk cId="2570900869" sldId="266"/>
            <ac:picMk id="56" creationId="{EA91C525-7D07-416C-A441-1BAEED2493B5}"/>
          </ac:picMkLst>
        </pc:picChg>
        <pc:cxnChg chg="add del mod">
          <ac:chgData name="Mina Naeini" userId="17766136c1dd9d0a" providerId="LiveId" clId="{56F635EA-C685-4B53-BC20-0FDDB16CC65E}" dt="2020-08-30T17:53:50.956" v="492" actId="1035"/>
          <ac:cxnSpMkLst>
            <pc:docMk/>
            <pc:sldMk cId="2570900869" sldId="266"/>
            <ac:cxnSpMk id="23" creationId="{EAF3B7E6-6EFB-4E3F-85FC-D005796E80A9}"/>
          </ac:cxnSpMkLst>
        </pc:cxnChg>
      </pc:sldChg>
      <pc:sldChg chg="ord">
        <pc:chgData name="Mina Naeini" userId="17766136c1dd9d0a" providerId="LiveId" clId="{56F635EA-C685-4B53-BC20-0FDDB16CC65E}" dt="2020-08-30T19:08:15.169" v="731"/>
        <pc:sldMkLst>
          <pc:docMk/>
          <pc:sldMk cId="1210439945" sldId="267"/>
        </pc:sldMkLst>
      </pc:sldChg>
      <pc:sldChg chg="del">
        <pc:chgData name="Mina Naeini" userId="17766136c1dd9d0a" providerId="LiveId" clId="{56F635EA-C685-4B53-BC20-0FDDB16CC65E}" dt="2020-08-30T19:08:22.824" v="734" actId="47"/>
        <pc:sldMkLst>
          <pc:docMk/>
          <pc:sldMk cId="1691603823" sldId="275"/>
        </pc:sldMkLst>
      </pc:sldChg>
      <pc:sldChg chg="del">
        <pc:chgData name="Mina Naeini" userId="17766136c1dd9d0a" providerId="LiveId" clId="{56F635EA-C685-4B53-BC20-0FDDB16CC65E}" dt="2020-08-30T19:08:00.281" v="726" actId="47"/>
        <pc:sldMkLst>
          <pc:docMk/>
          <pc:sldMk cId="186867955" sldId="276"/>
        </pc:sldMkLst>
      </pc:sldChg>
      <pc:sldChg chg="del">
        <pc:chgData name="Mina Naeini" userId="17766136c1dd9d0a" providerId="LiveId" clId="{56F635EA-C685-4B53-BC20-0FDDB16CC65E}" dt="2020-08-30T19:08:44.892" v="747" actId="47"/>
        <pc:sldMkLst>
          <pc:docMk/>
          <pc:sldMk cId="1323843095" sldId="277"/>
        </pc:sldMkLst>
      </pc:sldChg>
      <pc:sldChg chg="del">
        <pc:chgData name="Mina Naeini" userId="17766136c1dd9d0a" providerId="LiveId" clId="{56F635EA-C685-4B53-BC20-0FDDB16CC65E}" dt="2020-08-30T19:08:45.850" v="748" actId="47"/>
        <pc:sldMkLst>
          <pc:docMk/>
          <pc:sldMk cId="1981233860" sldId="278"/>
        </pc:sldMkLst>
      </pc:sldChg>
      <pc:sldChg chg="del">
        <pc:chgData name="Mina Naeini" userId="17766136c1dd9d0a" providerId="LiveId" clId="{56F635EA-C685-4B53-BC20-0FDDB16CC65E}" dt="2020-08-30T19:08:23.698" v="735" actId="47"/>
        <pc:sldMkLst>
          <pc:docMk/>
          <pc:sldMk cId="1448900894" sldId="279"/>
        </pc:sldMkLst>
      </pc:sldChg>
      <pc:sldChg chg="delSp modSp mod ord">
        <pc:chgData name="Mina Naeini" userId="17766136c1dd9d0a" providerId="LiveId" clId="{56F635EA-C685-4B53-BC20-0FDDB16CC65E}" dt="2020-08-30T16:08:18.733" v="152" actId="14100"/>
        <pc:sldMkLst>
          <pc:docMk/>
          <pc:sldMk cId="3605790573" sldId="280"/>
        </pc:sldMkLst>
        <pc:spChg chg="mod">
          <ac:chgData name="Mina Naeini" userId="17766136c1dd9d0a" providerId="LiveId" clId="{56F635EA-C685-4B53-BC20-0FDDB16CC65E}" dt="2020-08-30T15:57:20.022" v="67" actId="20577"/>
          <ac:spMkLst>
            <pc:docMk/>
            <pc:sldMk cId="3605790573" sldId="280"/>
            <ac:spMk id="7" creationId="{EFCF6DC9-4FEE-47F3-AF07-BEB8E5A7EC27}"/>
          </ac:spMkLst>
        </pc:spChg>
        <pc:graphicFrameChg chg="del">
          <ac:chgData name="Mina Naeini" userId="17766136c1dd9d0a" providerId="LiveId" clId="{56F635EA-C685-4B53-BC20-0FDDB16CC65E}" dt="2020-08-30T15:58:01.875" v="69" actId="478"/>
          <ac:graphicFrameMkLst>
            <pc:docMk/>
            <pc:sldMk cId="3605790573" sldId="280"/>
            <ac:graphicFrameMk id="36" creationId="{459EDE02-080C-4722-8CC5-F825F22F71D0}"/>
          </ac:graphicFrameMkLst>
        </pc:graphicFrameChg>
        <pc:picChg chg="mod">
          <ac:chgData name="Mina Naeini" userId="17766136c1dd9d0a" providerId="LiveId" clId="{56F635EA-C685-4B53-BC20-0FDDB16CC65E}" dt="2020-08-30T16:08:18.733" v="152" actId="14100"/>
          <ac:picMkLst>
            <pc:docMk/>
            <pc:sldMk cId="3605790573" sldId="280"/>
            <ac:picMk id="35" creationId="{3C1198B8-D5B4-486A-A446-60C9E90C816A}"/>
          </ac:picMkLst>
        </pc:picChg>
      </pc:sldChg>
      <pc:sldChg chg="modSp mod ord">
        <pc:chgData name="Mina Naeini" userId="17766136c1dd9d0a" providerId="LiveId" clId="{56F635EA-C685-4B53-BC20-0FDDB16CC65E}" dt="2020-08-30T18:27:33.869" v="573" actId="14100"/>
        <pc:sldMkLst>
          <pc:docMk/>
          <pc:sldMk cId="1721008223" sldId="281"/>
        </pc:sldMkLst>
        <pc:spChg chg="mod">
          <ac:chgData name="Mina Naeini" userId="17766136c1dd9d0a" providerId="LiveId" clId="{56F635EA-C685-4B53-BC20-0FDDB16CC65E}" dt="2020-08-30T18:17:05.827" v="553" actId="20577"/>
          <ac:spMkLst>
            <pc:docMk/>
            <pc:sldMk cId="1721008223" sldId="281"/>
            <ac:spMk id="7" creationId="{EFCF6DC9-4FEE-47F3-AF07-BEB8E5A7EC27}"/>
          </ac:spMkLst>
        </pc:spChg>
        <pc:picChg chg="mod">
          <ac:chgData name="Mina Naeini" userId="17766136c1dd9d0a" providerId="LiveId" clId="{56F635EA-C685-4B53-BC20-0FDDB16CC65E}" dt="2020-08-30T18:27:33.869" v="573" actId="14100"/>
          <ac:picMkLst>
            <pc:docMk/>
            <pc:sldMk cId="1721008223" sldId="281"/>
            <ac:picMk id="2" creationId="{15ACB378-EDB6-4237-BD53-42AB1C8E0C08}"/>
          </ac:picMkLst>
        </pc:picChg>
      </pc:sldChg>
      <pc:sldChg chg="modSp mod ord">
        <pc:chgData name="Mina Naeini" userId="17766136c1dd9d0a" providerId="LiveId" clId="{56F635EA-C685-4B53-BC20-0FDDB16CC65E}" dt="2020-08-30T18:29:37.404" v="665" actId="1076"/>
        <pc:sldMkLst>
          <pc:docMk/>
          <pc:sldMk cId="2482474276" sldId="282"/>
        </pc:sldMkLst>
        <pc:spChg chg="mod">
          <ac:chgData name="Mina Naeini" userId="17766136c1dd9d0a" providerId="LiveId" clId="{56F635EA-C685-4B53-BC20-0FDDB16CC65E}" dt="2020-08-30T18:28:59.239" v="645" actId="20577"/>
          <ac:spMkLst>
            <pc:docMk/>
            <pc:sldMk cId="2482474276" sldId="282"/>
            <ac:spMk id="7" creationId="{EFCF6DC9-4FEE-47F3-AF07-BEB8E5A7EC27}"/>
          </ac:spMkLst>
        </pc:spChg>
        <pc:graphicFrameChg chg="mod">
          <ac:chgData name="Mina Naeini" userId="17766136c1dd9d0a" providerId="LiveId" clId="{56F635EA-C685-4B53-BC20-0FDDB16CC65E}" dt="2020-08-30T18:29:37.404" v="665" actId="1076"/>
          <ac:graphicFrameMkLst>
            <pc:docMk/>
            <pc:sldMk cId="2482474276" sldId="282"/>
            <ac:graphicFrameMk id="5" creationId="{E9588D50-4945-4B91-8824-418DFBCF45BD}"/>
          </ac:graphicFrameMkLst>
        </pc:graphicFrameChg>
      </pc:sldChg>
      <pc:sldChg chg="delSp modSp mod ord">
        <pc:chgData name="Mina Naeini" userId="17766136c1dd9d0a" providerId="LiveId" clId="{56F635EA-C685-4B53-BC20-0FDDB16CC65E}" dt="2020-08-30T18:28:17.649" v="597" actId="14100"/>
        <pc:sldMkLst>
          <pc:docMk/>
          <pc:sldMk cId="823460712" sldId="284"/>
        </pc:sldMkLst>
        <pc:spChg chg="del mod">
          <ac:chgData name="Mina Naeini" userId="17766136c1dd9d0a" providerId="LiveId" clId="{56F635EA-C685-4B53-BC20-0FDDB16CC65E}" dt="2020-08-30T18:28:04.623" v="576"/>
          <ac:spMkLst>
            <pc:docMk/>
            <pc:sldMk cId="823460712" sldId="284"/>
            <ac:spMk id="7" creationId="{EFCF6DC9-4FEE-47F3-AF07-BEB8E5A7EC27}"/>
          </ac:spMkLst>
        </pc:spChg>
        <pc:picChg chg="mod">
          <ac:chgData name="Mina Naeini" userId="17766136c1dd9d0a" providerId="LiveId" clId="{56F635EA-C685-4B53-BC20-0FDDB16CC65E}" dt="2020-08-30T18:28:17.649" v="597" actId="14100"/>
          <ac:picMkLst>
            <pc:docMk/>
            <pc:sldMk cId="823460712" sldId="284"/>
            <ac:picMk id="5" creationId="{C4E6F35D-FC9C-41C8-91C3-D08DA4D28E16}"/>
          </ac:picMkLst>
        </pc:picChg>
      </pc:sldChg>
      <pc:sldChg chg="add del">
        <pc:chgData name="Mina Naeini" userId="17766136c1dd9d0a" providerId="LiveId" clId="{56F635EA-C685-4B53-BC20-0FDDB16CC65E}" dt="2020-08-30T19:07:34.301" v="711" actId="47"/>
        <pc:sldMkLst>
          <pc:docMk/>
          <pc:sldMk cId="501448797" sldId="286"/>
        </pc:sldMkLst>
      </pc:sldChg>
      <pc:sldChg chg="add del">
        <pc:chgData name="Mina Naeini" userId="17766136c1dd9d0a" providerId="LiveId" clId="{56F635EA-C685-4B53-BC20-0FDDB16CC65E}" dt="2020-08-30T19:07:34.654" v="712" actId="47"/>
        <pc:sldMkLst>
          <pc:docMk/>
          <pc:sldMk cId="1940661440" sldId="287"/>
        </pc:sldMkLst>
      </pc:sldChg>
      <pc:sldChg chg="add del">
        <pc:chgData name="Mina Naeini" userId="17766136c1dd9d0a" providerId="LiveId" clId="{56F635EA-C685-4B53-BC20-0FDDB16CC65E}" dt="2020-08-30T19:07:34.002" v="710" actId="47"/>
        <pc:sldMkLst>
          <pc:docMk/>
          <pc:sldMk cId="3459618521" sldId="288"/>
        </pc:sldMkLst>
      </pc:sldChg>
      <pc:sldChg chg="add del">
        <pc:chgData name="Mina Naeini" userId="17766136c1dd9d0a" providerId="LiveId" clId="{56F635EA-C685-4B53-BC20-0FDDB16CC65E}" dt="2020-08-30T19:07:33.710" v="709" actId="47"/>
        <pc:sldMkLst>
          <pc:docMk/>
          <pc:sldMk cId="898315912" sldId="289"/>
        </pc:sldMkLst>
      </pc:sldChg>
      <pc:sldChg chg="add del">
        <pc:chgData name="Mina Naeini" userId="17766136c1dd9d0a" providerId="LiveId" clId="{56F635EA-C685-4B53-BC20-0FDDB16CC65E}" dt="2020-08-30T19:07:33.353" v="708" actId="47"/>
        <pc:sldMkLst>
          <pc:docMk/>
          <pc:sldMk cId="3160880467" sldId="290"/>
        </pc:sldMkLst>
      </pc:sldChg>
      <pc:sldChg chg="add del">
        <pc:chgData name="Mina Naeini" userId="17766136c1dd9d0a" providerId="LiveId" clId="{56F635EA-C685-4B53-BC20-0FDDB16CC65E}" dt="2020-08-30T19:07:36.471" v="715" actId="47"/>
        <pc:sldMkLst>
          <pc:docMk/>
          <pc:sldMk cId="1831939639" sldId="292"/>
        </pc:sldMkLst>
      </pc:sldChg>
      <pc:sldChg chg="add del">
        <pc:chgData name="Mina Naeini" userId="17766136c1dd9d0a" providerId="LiveId" clId="{56F635EA-C685-4B53-BC20-0FDDB16CC65E}" dt="2020-08-30T19:08:16.679" v="732" actId="47"/>
        <pc:sldMkLst>
          <pc:docMk/>
          <pc:sldMk cId="2590797744" sldId="293"/>
        </pc:sldMkLst>
      </pc:sldChg>
      <pc:sldChg chg="del">
        <pc:chgData name="Mina Naeini" userId="17766136c1dd9d0a" providerId="LiveId" clId="{56F635EA-C685-4B53-BC20-0FDDB16CC65E}" dt="2020-08-30T19:08:21.992" v="733" actId="47"/>
        <pc:sldMkLst>
          <pc:docMk/>
          <pc:sldMk cId="1449110044" sldId="294"/>
        </pc:sldMkLst>
      </pc:sldChg>
      <pc:sldChg chg="del">
        <pc:chgData name="Mina Naeini" userId="17766136c1dd9d0a" providerId="LiveId" clId="{56F635EA-C685-4B53-BC20-0FDDB16CC65E}" dt="2020-08-30T19:07:49.447" v="717" actId="47"/>
        <pc:sldMkLst>
          <pc:docMk/>
          <pc:sldMk cId="3567503869" sldId="295"/>
        </pc:sldMkLst>
      </pc:sldChg>
      <pc:sldChg chg="del">
        <pc:chgData name="Mina Naeini" userId="17766136c1dd9d0a" providerId="LiveId" clId="{56F635EA-C685-4B53-BC20-0FDDB16CC65E}" dt="2020-08-30T19:07:50.360" v="718" actId="47"/>
        <pc:sldMkLst>
          <pc:docMk/>
          <pc:sldMk cId="269859840" sldId="298"/>
        </pc:sldMkLst>
      </pc:sldChg>
      <pc:sldChg chg="add del">
        <pc:chgData name="Mina Naeini" userId="17766136c1dd9d0a" providerId="LiveId" clId="{56F635EA-C685-4B53-BC20-0FDDB16CC65E}" dt="2020-08-30T19:07:35.901" v="714" actId="47"/>
        <pc:sldMkLst>
          <pc:docMk/>
          <pc:sldMk cId="1201603153" sldId="300"/>
        </pc:sldMkLst>
      </pc:sldChg>
      <pc:sldChg chg="del">
        <pc:chgData name="Mina Naeini" userId="17766136c1dd9d0a" providerId="LiveId" clId="{56F635EA-C685-4B53-BC20-0FDDB16CC65E}" dt="2020-08-30T19:08:54.303" v="749" actId="47"/>
        <pc:sldMkLst>
          <pc:docMk/>
          <pc:sldMk cId="3904093778" sldId="301"/>
        </pc:sldMkLst>
      </pc:sldChg>
      <pc:sldChg chg="del">
        <pc:chgData name="Mina Naeini" userId="17766136c1dd9d0a" providerId="LiveId" clId="{56F635EA-C685-4B53-BC20-0FDDB16CC65E}" dt="2020-08-30T19:08:25.660" v="737" actId="47"/>
        <pc:sldMkLst>
          <pc:docMk/>
          <pc:sldMk cId="1540871262" sldId="303"/>
        </pc:sldMkLst>
      </pc:sldChg>
      <pc:sldChg chg="del">
        <pc:chgData name="Mina Naeini" userId="17766136c1dd9d0a" providerId="LiveId" clId="{56F635EA-C685-4B53-BC20-0FDDB16CC65E}" dt="2020-08-30T19:08:26.496" v="738" actId="47"/>
        <pc:sldMkLst>
          <pc:docMk/>
          <pc:sldMk cId="414197755" sldId="304"/>
        </pc:sldMkLst>
      </pc:sldChg>
      <pc:sldChg chg="del">
        <pc:chgData name="Mina Naeini" userId="17766136c1dd9d0a" providerId="LiveId" clId="{56F635EA-C685-4B53-BC20-0FDDB16CC65E}" dt="2020-08-30T19:08:35.897" v="744" actId="47"/>
        <pc:sldMkLst>
          <pc:docMk/>
          <pc:sldMk cId="6745385" sldId="306"/>
        </pc:sldMkLst>
      </pc:sldChg>
      <pc:sldChg chg="del">
        <pc:chgData name="Mina Naeini" userId="17766136c1dd9d0a" providerId="LiveId" clId="{56F635EA-C685-4B53-BC20-0FDDB16CC65E}" dt="2020-08-30T19:08:36.621" v="745" actId="47"/>
        <pc:sldMkLst>
          <pc:docMk/>
          <pc:sldMk cId="3675830940" sldId="307"/>
        </pc:sldMkLst>
      </pc:sldChg>
      <pc:sldChg chg="del">
        <pc:chgData name="Mina Naeini" userId="17766136c1dd9d0a" providerId="LiveId" clId="{56F635EA-C685-4B53-BC20-0FDDB16CC65E}" dt="2020-08-30T19:08:43.913" v="746" actId="47"/>
        <pc:sldMkLst>
          <pc:docMk/>
          <pc:sldMk cId="513514686" sldId="308"/>
        </pc:sldMkLst>
      </pc:sldChg>
      <pc:sldChg chg="add del">
        <pc:chgData name="Mina Naeini" userId="17766136c1dd9d0a" providerId="LiveId" clId="{56F635EA-C685-4B53-BC20-0FDDB16CC65E}" dt="2020-08-30T19:07:35.484" v="713" actId="47"/>
        <pc:sldMkLst>
          <pc:docMk/>
          <pc:sldMk cId="97631289" sldId="310"/>
        </pc:sldMkLst>
      </pc:sldChg>
      <pc:sldChg chg="del">
        <pc:chgData name="Mina Naeini" userId="17766136c1dd9d0a" providerId="LiveId" clId="{56F635EA-C685-4B53-BC20-0FDDB16CC65E}" dt="2020-08-30T19:07:51.152" v="719" actId="47"/>
        <pc:sldMkLst>
          <pc:docMk/>
          <pc:sldMk cId="3521546296" sldId="312"/>
        </pc:sldMkLst>
      </pc:sldChg>
      <pc:sldChg chg="del">
        <pc:chgData name="Mina Naeini" userId="17766136c1dd9d0a" providerId="LiveId" clId="{56F635EA-C685-4B53-BC20-0FDDB16CC65E}" dt="2020-08-30T19:07:52.289" v="720" actId="47"/>
        <pc:sldMkLst>
          <pc:docMk/>
          <pc:sldMk cId="2417654545" sldId="314"/>
        </pc:sldMkLst>
      </pc:sldChg>
      <pc:sldChg chg="del">
        <pc:chgData name="Mina Naeini" userId="17766136c1dd9d0a" providerId="LiveId" clId="{56F635EA-C685-4B53-BC20-0FDDB16CC65E}" dt="2020-08-30T19:07:53.474" v="721" actId="47"/>
        <pc:sldMkLst>
          <pc:docMk/>
          <pc:sldMk cId="2403572144" sldId="315"/>
        </pc:sldMkLst>
      </pc:sldChg>
      <pc:sldChg chg="del">
        <pc:chgData name="Mina Naeini" userId="17766136c1dd9d0a" providerId="LiveId" clId="{56F635EA-C685-4B53-BC20-0FDDB16CC65E}" dt="2020-08-30T19:07:54.213" v="722" actId="47"/>
        <pc:sldMkLst>
          <pc:docMk/>
          <pc:sldMk cId="121991547" sldId="316"/>
        </pc:sldMkLst>
      </pc:sldChg>
      <pc:sldChg chg="del">
        <pc:chgData name="Mina Naeini" userId="17766136c1dd9d0a" providerId="LiveId" clId="{56F635EA-C685-4B53-BC20-0FDDB16CC65E}" dt="2020-08-30T19:07:55.345" v="723" actId="47"/>
        <pc:sldMkLst>
          <pc:docMk/>
          <pc:sldMk cId="2102929684" sldId="319"/>
        </pc:sldMkLst>
      </pc:sldChg>
      <pc:sldChg chg="del">
        <pc:chgData name="Mina Naeini" userId="17766136c1dd9d0a" providerId="LiveId" clId="{56F635EA-C685-4B53-BC20-0FDDB16CC65E}" dt="2020-08-30T19:07:56.302" v="724" actId="47"/>
        <pc:sldMkLst>
          <pc:docMk/>
          <pc:sldMk cId="3005494566" sldId="321"/>
        </pc:sldMkLst>
      </pc:sldChg>
      <pc:sldChg chg="del">
        <pc:chgData name="Mina Naeini" userId="17766136c1dd9d0a" providerId="LiveId" clId="{56F635EA-C685-4B53-BC20-0FDDB16CC65E}" dt="2020-08-30T19:07:57.386" v="725" actId="47"/>
        <pc:sldMkLst>
          <pc:docMk/>
          <pc:sldMk cId="3976086900" sldId="322"/>
        </pc:sldMkLst>
      </pc:sldChg>
      <pc:sldChg chg="del ord">
        <pc:chgData name="Mina Naeini" userId="17766136c1dd9d0a" providerId="LiveId" clId="{56F635EA-C685-4B53-BC20-0FDDB16CC65E}" dt="2020-08-30T18:28:22.774" v="598" actId="47"/>
        <pc:sldMkLst>
          <pc:docMk/>
          <pc:sldMk cId="281704178" sldId="323"/>
        </pc:sldMkLst>
      </pc:sldChg>
      <pc:sldChg chg="del">
        <pc:chgData name="Mina Naeini" userId="17766136c1dd9d0a" providerId="LiveId" clId="{56F635EA-C685-4B53-BC20-0FDDB16CC65E}" dt="2020-08-30T19:08:24.732" v="736" actId="47"/>
        <pc:sldMkLst>
          <pc:docMk/>
          <pc:sldMk cId="2073218425" sldId="324"/>
        </pc:sldMkLst>
      </pc:sldChg>
      <pc:sldChg chg="del">
        <pc:chgData name="Mina Naeini" userId="17766136c1dd9d0a" providerId="LiveId" clId="{56F635EA-C685-4B53-BC20-0FDDB16CC65E}" dt="2020-08-30T19:08:34.309" v="742" actId="47"/>
        <pc:sldMkLst>
          <pc:docMk/>
          <pc:sldMk cId="810685426" sldId="325"/>
        </pc:sldMkLst>
      </pc:sldChg>
      <pc:sldChg chg="del">
        <pc:chgData name="Mina Naeini" userId="17766136c1dd9d0a" providerId="LiveId" clId="{56F635EA-C685-4B53-BC20-0FDDB16CC65E}" dt="2020-08-30T19:08:32.792" v="741" actId="47"/>
        <pc:sldMkLst>
          <pc:docMk/>
          <pc:sldMk cId="3777066790" sldId="326"/>
        </pc:sldMkLst>
      </pc:sldChg>
      <pc:sldChg chg="del">
        <pc:chgData name="Mina Naeini" userId="17766136c1dd9d0a" providerId="LiveId" clId="{56F635EA-C685-4B53-BC20-0FDDB16CC65E}" dt="2020-08-30T19:08:31.428" v="739" actId="47"/>
        <pc:sldMkLst>
          <pc:docMk/>
          <pc:sldMk cId="178562771" sldId="327"/>
        </pc:sldMkLst>
      </pc:sldChg>
      <pc:sldChg chg="del">
        <pc:chgData name="Mina Naeini" userId="17766136c1dd9d0a" providerId="LiveId" clId="{56F635EA-C685-4B53-BC20-0FDDB16CC65E}" dt="2020-08-30T19:08:32.180" v="740" actId="47"/>
        <pc:sldMkLst>
          <pc:docMk/>
          <pc:sldMk cId="3226980346" sldId="328"/>
        </pc:sldMkLst>
      </pc:sldChg>
      <pc:sldChg chg="del">
        <pc:chgData name="Mina Naeini" userId="17766136c1dd9d0a" providerId="LiveId" clId="{56F635EA-C685-4B53-BC20-0FDDB16CC65E}" dt="2020-08-30T19:08:35.062" v="743" actId="47"/>
        <pc:sldMkLst>
          <pc:docMk/>
          <pc:sldMk cId="1087083941" sldId="329"/>
        </pc:sldMkLst>
      </pc:sldChg>
      <pc:sldChg chg="add del">
        <pc:chgData name="Mina Naeini" userId="17766136c1dd9d0a" providerId="LiveId" clId="{56F635EA-C685-4B53-BC20-0FDDB16CC65E}" dt="2020-08-30T15:49:17.596" v="57" actId="47"/>
        <pc:sldMkLst>
          <pc:docMk/>
          <pc:sldMk cId="2632127606" sldId="341"/>
        </pc:sldMkLst>
      </pc:sldChg>
      <pc:sldChg chg="addSp delSp modSp add mod setBg">
        <pc:chgData name="Mina Naeini" userId="17766136c1dd9d0a" providerId="LiveId" clId="{56F635EA-C685-4B53-BC20-0FDDB16CC65E}" dt="2020-08-30T15:48:45.811" v="56" actId="22"/>
        <pc:sldMkLst>
          <pc:docMk/>
          <pc:sldMk cId="164803254" sldId="342"/>
        </pc:sldMkLst>
        <pc:spChg chg="add">
          <ac:chgData name="Mina Naeini" userId="17766136c1dd9d0a" providerId="LiveId" clId="{56F635EA-C685-4B53-BC20-0FDDB16CC65E}" dt="2020-08-30T15:48:33.461" v="55" actId="22"/>
          <ac:spMkLst>
            <pc:docMk/>
            <pc:sldMk cId="164803254" sldId="342"/>
            <ac:spMk id="2" creationId="{185FCFD2-359C-4DA8-B3F6-8C5E95467B82}"/>
          </ac:spMkLst>
        </pc:spChg>
        <pc:spChg chg="add">
          <ac:chgData name="Mina Naeini" userId="17766136c1dd9d0a" providerId="LiveId" clId="{56F635EA-C685-4B53-BC20-0FDDB16CC65E}" dt="2020-08-30T15:48:45.811" v="56" actId="22"/>
          <ac:spMkLst>
            <pc:docMk/>
            <pc:sldMk cId="164803254" sldId="342"/>
            <ac:spMk id="3" creationId="{8AE701CC-A8BC-4C70-BA00-7A1D2A5BA8DB}"/>
          </ac:spMkLst>
        </pc:spChg>
        <pc:spChg chg="mod">
          <ac:chgData name="Mina Naeini" userId="17766136c1dd9d0a" providerId="LiveId" clId="{56F635EA-C685-4B53-BC20-0FDDB16CC65E}" dt="2020-08-30T15:48:16.613" v="53" actId="20577"/>
          <ac:spMkLst>
            <pc:docMk/>
            <pc:sldMk cId="164803254" sldId="342"/>
            <ac:spMk id="7" creationId="{EFCF6DC9-4FEE-47F3-AF07-BEB8E5A7EC27}"/>
          </ac:spMkLst>
        </pc:spChg>
        <pc:spChg chg="add">
          <ac:chgData name="Mina Naeini" userId="17766136c1dd9d0a" providerId="LiveId" clId="{56F635EA-C685-4B53-BC20-0FDDB16CC65E}" dt="2020-08-30T15:48:45.811" v="56" actId="22"/>
          <ac:spMkLst>
            <pc:docMk/>
            <pc:sldMk cId="164803254" sldId="342"/>
            <ac:spMk id="10" creationId="{0404A514-96F1-474F-8CE2-F41CE2760F74}"/>
          </ac:spMkLst>
        </pc:spChg>
        <pc:graphicFrameChg chg="del">
          <ac:chgData name="Mina Naeini" userId="17766136c1dd9d0a" providerId="LiveId" clId="{56F635EA-C685-4B53-BC20-0FDDB16CC65E}" dt="2020-08-30T15:48:20.098" v="54" actId="478"/>
          <ac:graphicFrameMkLst>
            <pc:docMk/>
            <pc:sldMk cId="164803254" sldId="342"/>
            <ac:graphicFrameMk id="5" creationId="{E9588D50-4945-4B91-8824-418DFBCF45BD}"/>
          </ac:graphicFrameMkLst>
        </pc:graphicFrameChg>
        <pc:picChg chg="add">
          <ac:chgData name="Mina Naeini" userId="17766136c1dd9d0a" providerId="LiveId" clId="{56F635EA-C685-4B53-BC20-0FDDB16CC65E}" dt="2020-08-30T15:48:45.811" v="56" actId="22"/>
          <ac:picMkLst>
            <pc:docMk/>
            <pc:sldMk cId="164803254" sldId="342"/>
            <ac:picMk id="4" creationId="{AA4942AF-46F3-477A-B92C-C54A82212712}"/>
          </ac:picMkLst>
        </pc:picChg>
      </pc:sldChg>
      <pc:sldChg chg="addSp delSp modSp add mod">
        <pc:chgData name="Mina Naeini" userId="17766136c1dd9d0a" providerId="LiveId" clId="{56F635EA-C685-4B53-BC20-0FDDB16CC65E}" dt="2020-08-30T16:07:53.182" v="150"/>
        <pc:sldMkLst>
          <pc:docMk/>
          <pc:sldMk cId="687318520" sldId="343"/>
        </pc:sldMkLst>
        <pc:spChg chg="mod">
          <ac:chgData name="Mina Naeini" userId="17766136c1dd9d0a" providerId="LiveId" clId="{56F635EA-C685-4B53-BC20-0FDDB16CC65E}" dt="2020-08-30T15:58:45.883" v="95" actId="20577"/>
          <ac:spMkLst>
            <pc:docMk/>
            <pc:sldMk cId="687318520" sldId="343"/>
            <ac:spMk id="7" creationId="{EFCF6DC9-4FEE-47F3-AF07-BEB8E5A7EC27}"/>
          </ac:spMkLst>
        </pc:spChg>
        <pc:spChg chg="add mod">
          <ac:chgData name="Mina Naeini" userId="17766136c1dd9d0a" providerId="LiveId" clId="{56F635EA-C685-4B53-BC20-0FDDB16CC65E}" dt="2020-08-30T16:05:53.571" v="138" actId="14100"/>
          <ac:spMkLst>
            <pc:docMk/>
            <pc:sldMk cId="687318520" sldId="343"/>
            <ac:spMk id="8" creationId="{42502E42-5C94-4927-9313-1C0A557733BC}"/>
          </ac:spMkLst>
        </pc:spChg>
        <pc:graphicFrameChg chg="mod">
          <ac:chgData name="Mina Naeini" userId="17766136c1dd9d0a" providerId="LiveId" clId="{56F635EA-C685-4B53-BC20-0FDDB16CC65E}" dt="2020-08-30T16:07:53.182" v="150"/>
          <ac:graphicFrameMkLst>
            <pc:docMk/>
            <pc:sldMk cId="687318520" sldId="343"/>
            <ac:graphicFrameMk id="36" creationId="{459EDE02-080C-4722-8CC5-F825F22F71D0}"/>
          </ac:graphicFrameMkLst>
        </pc:graphicFrameChg>
        <pc:picChg chg="del">
          <ac:chgData name="Mina Naeini" userId="17766136c1dd9d0a" providerId="LiveId" clId="{56F635EA-C685-4B53-BC20-0FDDB16CC65E}" dt="2020-08-30T15:58:30.328" v="71" actId="478"/>
          <ac:picMkLst>
            <pc:docMk/>
            <pc:sldMk cId="687318520" sldId="343"/>
            <ac:picMk id="35" creationId="{3C1198B8-D5B4-486A-A446-60C9E90C816A}"/>
          </ac:picMkLst>
        </pc:picChg>
      </pc:sldChg>
      <pc:sldChg chg="addSp delSp modSp new mod ord">
        <pc:chgData name="Mina Naeini" userId="17766136c1dd9d0a" providerId="LiveId" clId="{56F635EA-C685-4B53-BC20-0FDDB16CC65E}" dt="2020-08-30T17:28:20.445" v="328" actId="20577"/>
        <pc:sldMkLst>
          <pc:docMk/>
          <pc:sldMk cId="2700754362" sldId="344"/>
        </pc:sldMkLst>
        <pc:spChg chg="mod">
          <ac:chgData name="Mina Naeini" userId="17766136c1dd9d0a" providerId="LiveId" clId="{56F635EA-C685-4B53-BC20-0FDDB16CC65E}" dt="2020-08-30T17:28:20.445" v="328" actId="20577"/>
          <ac:spMkLst>
            <pc:docMk/>
            <pc:sldMk cId="2700754362" sldId="344"/>
            <ac:spMk id="3" creationId="{203F92BC-D719-4968-B0B7-DCAD9B93A153}"/>
          </ac:spMkLst>
        </pc:spChg>
        <pc:spChg chg="mod">
          <ac:chgData name="Mina Naeini" userId="17766136c1dd9d0a" providerId="LiveId" clId="{56F635EA-C685-4B53-BC20-0FDDB16CC65E}" dt="2020-08-30T17:03:29.950" v="279" actId="20577"/>
          <ac:spMkLst>
            <pc:docMk/>
            <pc:sldMk cId="2700754362" sldId="344"/>
            <ac:spMk id="4" creationId="{3EB95554-0759-4017-9C16-E3F52106D39B}"/>
          </ac:spMkLst>
        </pc:spChg>
        <pc:spChg chg="add del mod">
          <ac:chgData name="Mina Naeini" userId="17766136c1dd9d0a" providerId="LiveId" clId="{56F635EA-C685-4B53-BC20-0FDDB16CC65E}" dt="2020-08-30T16:11:58.131" v="170" actId="478"/>
          <ac:spMkLst>
            <pc:docMk/>
            <pc:sldMk cId="2700754362" sldId="344"/>
            <ac:spMk id="6" creationId="{F3BDDECD-0E3B-4AC5-AC89-5DE033B3929F}"/>
          </ac:spMkLst>
        </pc:spChg>
      </pc:sldChg>
      <pc:sldChg chg="addSp delSp modSp new mod ord">
        <pc:chgData name="Mina Naeini" userId="17766136c1dd9d0a" providerId="LiveId" clId="{56F635EA-C685-4B53-BC20-0FDDB16CC65E}" dt="2020-08-30T17:28:27.560" v="329"/>
        <pc:sldMkLst>
          <pc:docMk/>
          <pc:sldMk cId="893381758" sldId="345"/>
        </pc:sldMkLst>
        <pc:spChg chg="mod">
          <ac:chgData name="Mina Naeini" userId="17766136c1dd9d0a" providerId="LiveId" clId="{56F635EA-C685-4B53-BC20-0FDDB16CC65E}" dt="2020-08-30T17:28:27.560" v="329"/>
          <ac:spMkLst>
            <pc:docMk/>
            <pc:sldMk cId="893381758" sldId="345"/>
            <ac:spMk id="3" creationId="{FDB4047B-52EA-442F-9C36-3D35A3CBB78A}"/>
          </ac:spMkLst>
        </pc:spChg>
        <pc:spChg chg="mod">
          <ac:chgData name="Mina Naeini" userId="17766136c1dd9d0a" providerId="LiveId" clId="{56F635EA-C685-4B53-BC20-0FDDB16CC65E}" dt="2020-08-30T17:18:14.957" v="297" actId="20577"/>
          <ac:spMkLst>
            <pc:docMk/>
            <pc:sldMk cId="893381758" sldId="345"/>
            <ac:spMk id="4" creationId="{75850024-B430-4BB1-90F2-B36640FA03AB}"/>
          </ac:spMkLst>
        </pc:spChg>
        <pc:spChg chg="add del mod">
          <ac:chgData name="Mina Naeini" userId="17766136c1dd9d0a" providerId="LiveId" clId="{56F635EA-C685-4B53-BC20-0FDDB16CC65E}" dt="2020-08-30T17:03:53.388" v="282" actId="478"/>
          <ac:spMkLst>
            <pc:docMk/>
            <pc:sldMk cId="893381758" sldId="345"/>
            <ac:spMk id="6" creationId="{A55AD8B2-E3D3-41A2-8CDC-9A18BF213777}"/>
          </ac:spMkLst>
        </pc:spChg>
        <pc:spChg chg="add del">
          <ac:chgData name="Mina Naeini" userId="17766136c1dd9d0a" providerId="LiveId" clId="{56F635EA-C685-4B53-BC20-0FDDB16CC65E}" dt="2020-08-30T16:22:36.228" v="187" actId="478"/>
          <ac:spMkLst>
            <pc:docMk/>
            <pc:sldMk cId="893381758" sldId="345"/>
            <ac:spMk id="8" creationId="{1704C4A4-F309-4395-ABC0-07A723544A19}"/>
          </ac:spMkLst>
        </pc:spChg>
        <pc:spChg chg="add del">
          <ac:chgData name="Mina Naeini" userId="17766136c1dd9d0a" providerId="LiveId" clId="{56F635EA-C685-4B53-BC20-0FDDB16CC65E}" dt="2020-08-30T17:04:08.718" v="287" actId="478"/>
          <ac:spMkLst>
            <pc:docMk/>
            <pc:sldMk cId="893381758" sldId="345"/>
            <ac:spMk id="10" creationId="{8DB2EA0A-61A4-4029-8909-27DEAE963249}"/>
          </ac:spMkLst>
        </pc:spChg>
      </pc:sldChg>
      <pc:sldChg chg="modSp new mod">
        <pc:chgData name="Mina Naeini" userId="17766136c1dd9d0a" providerId="LiveId" clId="{56F635EA-C685-4B53-BC20-0FDDB16CC65E}" dt="2020-09-08T20:52:15.680" v="756" actId="20577"/>
        <pc:sldMkLst>
          <pc:docMk/>
          <pc:sldMk cId="3274961900" sldId="346"/>
        </pc:sldMkLst>
        <pc:spChg chg="mod">
          <ac:chgData name="Mina Naeini" userId="17766136c1dd9d0a" providerId="LiveId" clId="{56F635EA-C685-4B53-BC20-0FDDB16CC65E}" dt="2020-08-30T17:28:49.259" v="362" actId="20577"/>
          <ac:spMkLst>
            <pc:docMk/>
            <pc:sldMk cId="3274961900" sldId="346"/>
            <ac:spMk id="3" creationId="{75B48628-AF02-48D6-A398-A9112A298378}"/>
          </ac:spMkLst>
        </pc:spChg>
        <pc:spChg chg="mod">
          <ac:chgData name="Mina Naeini" userId="17766136c1dd9d0a" providerId="LiveId" clId="{56F635EA-C685-4B53-BC20-0FDDB16CC65E}" dt="2020-09-08T20:52:15.680" v="756" actId="20577"/>
          <ac:spMkLst>
            <pc:docMk/>
            <pc:sldMk cId="3274961900" sldId="346"/>
            <ac:spMk id="4" creationId="{A10A8A97-7CEE-4AEE-99B2-CC019FC96710}"/>
          </ac:spMkLst>
        </pc:spChg>
      </pc:sldChg>
      <pc:sldChg chg="modSp new mod ord">
        <pc:chgData name="Mina Naeini" userId="17766136c1dd9d0a" providerId="LiveId" clId="{56F635EA-C685-4B53-BC20-0FDDB16CC65E}" dt="2020-09-08T20:52:56.742" v="760"/>
        <pc:sldMkLst>
          <pc:docMk/>
          <pc:sldMk cId="3355840905" sldId="347"/>
        </pc:sldMkLst>
        <pc:spChg chg="mod">
          <ac:chgData name="Mina Naeini" userId="17766136c1dd9d0a" providerId="LiveId" clId="{56F635EA-C685-4B53-BC20-0FDDB16CC65E}" dt="2020-08-30T18:02:02.044" v="519" actId="404"/>
          <ac:spMkLst>
            <pc:docMk/>
            <pc:sldMk cId="3355840905" sldId="347"/>
            <ac:spMk id="3" creationId="{FF5A03A4-F5C5-4096-95EE-F8D8C0EB2ADA}"/>
          </ac:spMkLst>
        </pc:spChg>
        <pc:spChg chg="mod">
          <ac:chgData name="Mina Naeini" userId="17766136c1dd9d0a" providerId="LiveId" clId="{56F635EA-C685-4B53-BC20-0FDDB16CC65E}" dt="2020-08-30T17:54:40.880" v="495" actId="20577"/>
          <ac:spMkLst>
            <pc:docMk/>
            <pc:sldMk cId="3355840905" sldId="347"/>
            <ac:spMk id="4" creationId="{086EA61D-4D91-4567-A7D0-556C73C3C157}"/>
          </ac:spMkLst>
        </pc:spChg>
      </pc:sldChg>
      <pc:sldChg chg="addSp delSp modSp add mod">
        <pc:chgData name="Mina Naeini" userId="17766136c1dd9d0a" providerId="LiveId" clId="{56F635EA-C685-4B53-BC20-0FDDB16CC65E}" dt="2020-08-30T19:11:39.404" v="750" actId="2710"/>
        <pc:sldMkLst>
          <pc:docMk/>
          <pc:sldMk cId="151784829" sldId="348"/>
        </pc:sldMkLst>
        <pc:spChg chg="mod">
          <ac:chgData name="Mina Naeini" userId="17766136c1dd9d0a" providerId="LiveId" clId="{56F635EA-C685-4B53-BC20-0FDDB16CC65E}" dt="2020-08-30T18:02:29.904" v="523" actId="404"/>
          <ac:spMkLst>
            <pc:docMk/>
            <pc:sldMk cId="151784829" sldId="348"/>
            <ac:spMk id="3" creationId="{FF5A03A4-F5C5-4096-95EE-F8D8C0EB2ADA}"/>
          </ac:spMkLst>
        </pc:spChg>
        <pc:spChg chg="del mod">
          <ac:chgData name="Mina Naeini" userId="17766136c1dd9d0a" providerId="LiveId" clId="{56F635EA-C685-4B53-BC20-0FDDB16CC65E}" dt="2020-08-30T17:57:43.777" v="498" actId="22"/>
          <ac:spMkLst>
            <pc:docMk/>
            <pc:sldMk cId="151784829" sldId="348"/>
            <ac:spMk id="4" creationId="{086EA61D-4D91-4567-A7D0-556C73C3C157}"/>
          </ac:spMkLst>
        </pc:spChg>
        <pc:spChg chg="add mod">
          <ac:chgData name="Mina Naeini" userId="17766136c1dd9d0a" providerId="LiveId" clId="{56F635EA-C685-4B53-BC20-0FDDB16CC65E}" dt="2020-08-30T18:31:59.501" v="694" actId="1076"/>
          <ac:spMkLst>
            <pc:docMk/>
            <pc:sldMk cId="151784829" sldId="348"/>
            <ac:spMk id="9" creationId="{6EB2CDAE-0457-41AA-A4E3-683E14A1DE2E}"/>
          </ac:spMkLst>
        </pc:spChg>
        <pc:spChg chg="add mod">
          <ac:chgData name="Mina Naeini" userId="17766136c1dd9d0a" providerId="LiveId" clId="{56F635EA-C685-4B53-BC20-0FDDB16CC65E}" dt="2020-08-30T19:11:39.404" v="750" actId="2710"/>
          <ac:spMkLst>
            <pc:docMk/>
            <pc:sldMk cId="151784829" sldId="348"/>
            <ac:spMk id="11" creationId="{A676187B-24D5-46DA-A5D4-750885BFE2AA}"/>
          </ac:spMkLst>
        </pc:spChg>
        <pc:picChg chg="add mod">
          <ac:chgData name="Mina Naeini" userId="17766136c1dd9d0a" providerId="LiveId" clId="{56F635EA-C685-4B53-BC20-0FDDB16CC65E}" dt="2020-08-30T18:31:50.419" v="693" actId="1076"/>
          <ac:picMkLst>
            <pc:docMk/>
            <pc:sldMk cId="151784829" sldId="348"/>
            <ac:picMk id="7" creationId="{82C14B34-B818-4D23-B527-04E5FB8147DB}"/>
          </ac:picMkLst>
        </pc:picChg>
      </pc:sldChg>
      <pc:sldChg chg="modSp add del mod ord">
        <pc:chgData name="Mina Naeini" userId="17766136c1dd9d0a" providerId="LiveId" clId="{56F635EA-C685-4B53-BC20-0FDDB16CC65E}" dt="2020-08-30T18:38:36.770" v="697" actId="47"/>
        <pc:sldMkLst>
          <pc:docMk/>
          <pc:sldMk cId="2848608513" sldId="349"/>
        </pc:sldMkLst>
        <pc:spChg chg="mod">
          <ac:chgData name="Mina Naeini" userId="17766136c1dd9d0a" providerId="LiveId" clId="{56F635EA-C685-4B53-BC20-0FDDB16CC65E}" dt="2020-08-30T18:02:24.088" v="522" actId="404"/>
          <ac:spMkLst>
            <pc:docMk/>
            <pc:sldMk cId="2848608513" sldId="349"/>
            <ac:spMk id="3" creationId="{FF5A03A4-F5C5-4096-95EE-F8D8C0EB2ADA}"/>
          </ac:spMkLst>
        </pc:spChg>
        <pc:spChg chg="mod">
          <ac:chgData name="Mina Naeini" userId="17766136c1dd9d0a" providerId="LiveId" clId="{56F635EA-C685-4B53-BC20-0FDDB16CC65E}" dt="2020-08-30T18:01:03.443" v="516"/>
          <ac:spMkLst>
            <pc:docMk/>
            <pc:sldMk cId="2848608513" sldId="349"/>
            <ac:spMk id="4" creationId="{086EA61D-4D91-4567-A7D0-556C73C3C157}"/>
          </ac:spMkLst>
        </pc:spChg>
      </pc:sldChg>
      <pc:sldChg chg="addSp delSp modSp add mod ord">
        <pc:chgData name="Mina Naeini" userId="17766136c1dd9d0a" providerId="LiveId" clId="{56F635EA-C685-4B53-BC20-0FDDB16CC65E}" dt="2020-08-30T18:22:35.366" v="571"/>
        <pc:sldMkLst>
          <pc:docMk/>
          <pc:sldMk cId="1738088105" sldId="350"/>
        </pc:sldMkLst>
        <pc:picChg chg="del">
          <ac:chgData name="Mina Naeini" userId="17766136c1dd9d0a" providerId="LiveId" clId="{56F635EA-C685-4B53-BC20-0FDDB16CC65E}" dt="2020-08-30T18:17:37.006" v="555" actId="478"/>
          <ac:picMkLst>
            <pc:docMk/>
            <pc:sldMk cId="1738088105" sldId="350"/>
            <ac:picMk id="2" creationId="{15ACB378-EDB6-4237-BD53-42AB1C8E0C08}"/>
          </ac:picMkLst>
        </pc:picChg>
        <pc:picChg chg="add del mod">
          <ac:chgData name="Mina Naeini" userId="17766136c1dd9d0a" providerId="LiveId" clId="{56F635EA-C685-4B53-BC20-0FDDB16CC65E}" dt="2020-08-30T18:22:31.943" v="569" actId="14100"/>
          <ac:picMkLst>
            <pc:docMk/>
            <pc:sldMk cId="1738088105" sldId="350"/>
            <ac:picMk id="3" creationId="{2C6978DB-F19A-4754-95C6-359B60B56C0A}"/>
          </ac:picMkLst>
        </pc:picChg>
      </pc:sldChg>
      <pc:sldMasterChg chg="delSldLayout">
        <pc:chgData name="Mina Naeini" userId="17766136c1dd9d0a" providerId="LiveId" clId="{56F635EA-C685-4B53-BC20-0FDDB16CC65E}" dt="2020-08-30T15:49:17.596" v="57" actId="47"/>
        <pc:sldMasterMkLst>
          <pc:docMk/>
          <pc:sldMasterMk cId="2942332036" sldId="2147483648"/>
        </pc:sldMasterMkLst>
        <pc:sldLayoutChg chg="del">
          <pc:chgData name="Mina Naeini" userId="17766136c1dd9d0a" providerId="LiveId" clId="{56F635EA-C685-4B53-BC20-0FDDB16CC65E}" dt="2020-08-30T15:49:17.596" v="57" actId="47"/>
          <pc:sldLayoutMkLst>
            <pc:docMk/>
            <pc:sldMasterMk cId="2942332036" sldId="2147483648"/>
            <pc:sldLayoutMk cId="3720329609" sldId="2147483660"/>
          </pc:sldLayoutMkLst>
        </pc:sldLayoutChg>
      </pc:sldMasterChg>
    </pc:docChg>
  </pc:docChgLst>
  <pc:docChgLst>
    <pc:chgData name="Mina Naeini" userId="17766136c1dd9d0a" providerId="LiveId" clId="{F7091B4C-37DE-4C72-A6C5-46FE5A7E3369}"/>
    <pc:docChg chg="undo redo custSel addSld delSld modSld sldOrd">
      <pc:chgData name="Mina Naeini" userId="17766136c1dd9d0a" providerId="LiveId" clId="{F7091B4C-37DE-4C72-A6C5-46FE5A7E3369}" dt="2020-08-12T16:38:09.889" v="230" actId="20577"/>
      <pc:docMkLst>
        <pc:docMk/>
      </pc:docMkLst>
      <pc:sldChg chg="add">
        <pc:chgData name="Mina Naeini" userId="17766136c1dd9d0a" providerId="LiveId" clId="{F7091B4C-37DE-4C72-A6C5-46FE5A7E3369}" dt="2020-08-12T13:36:18.773" v="58"/>
        <pc:sldMkLst>
          <pc:docMk/>
          <pc:sldMk cId="1323843095" sldId="277"/>
        </pc:sldMkLst>
      </pc:sldChg>
      <pc:sldChg chg="del">
        <pc:chgData name="Mina Naeini" userId="17766136c1dd9d0a" providerId="LiveId" clId="{F7091B4C-37DE-4C72-A6C5-46FE5A7E3369}" dt="2020-08-12T13:36:15.560" v="57" actId="2696"/>
        <pc:sldMkLst>
          <pc:docMk/>
          <pc:sldMk cId="3427536809" sldId="277"/>
        </pc:sldMkLst>
      </pc:sldChg>
      <pc:sldChg chg="del">
        <pc:chgData name="Mina Naeini" userId="17766136c1dd9d0a" providerId="LiveId" clId="{F7091B4C-37DE-4C72-A6C5-46FE5A7E3369}" dt="2020-08-12T13:36:15.560" v="57" actId="2696"/>
        <pc:sldMkLst>
          <pc:docMk/>
          <pc:sldMk cId="1582815005" sldId="278"/>
        </pc:sldMkLst>
      </pc:sldChg>
      <pc:sldChg chg="add">
        <pc:chgData name="Mina Naeini" userId="17766136c1dd9d0a" providerId="LiveId" clId="{F7091B4C-37DE-4C72-A6C5-46FE5A7E3369}" dt="2020-08-12T13:36:18.773" v="58"/>
        <pc:sldMkLst>
          <pc:docMk/>
          <pc:sldMk cId="1981233860" sldId="278"/>
        </pc:sldMkLst>
      </pc:sldChg>
      <pc:sldChg chg="modSp mod">
        <pc:chgData name="Mina Naeini" userId="17766136c1dd9d0a" providerId="LiveId" clId="{F7091B4C-37DE-4C72-A6C5-46FE5A7E3369}" dt="2020-08-12T16:38:09.889" v="230" actId="20577"/>
        <pc:sldMkLst>
          <pc:docMk/>
          <pc:sldMk cId="3005494566" sldId="321"/>
        </pc:sldMkLst>
        <pc:spChg chg="mod">
          <ac:chgData name="Mina Naeini" userId="17766136c1dd9d0a" providerId="LiveId" clId="{F7091B4C-37DE-4C72-A6C5-46FE5A7E3369}" dt="2020-08-12T16:38:09.889" v="230" actId="20577"/>
          <ac:spMkLst>
            <pc:docMk/>
            <pc:sldMk cId="3005494566" sldId="321"/>
            <ac:spMk id="7" creationId="{B6C11522-05AF-4A71-B091-1B88C98D5C79}"/>
          </ac:spMkLst>
        </pc:spChg>
      </pc:sldChg>
      <pc:sldChg chg="addSp delSp modSp add mod">
        <pc:chgData name="Mina Naeini" userId="17766136c1dd9d0a" providerId="LiveId" clId="{F7091B4C-37DE-4C72-A6C5-46FE5A7E3369}" dt="2020-08-12T13:30:32.694" v="44" actId="255"/>
        <pc:sldMkLst>
          <pc:docMk/>
          <pc:sldMk cId="810685426" sldId="325"/>
        </pc:sldMkLst>
        <pc:spChg chg="mod">
          <ac:chgData name="Mina Naeini" userId="17766136c1dd9d0a" providerId="LiveId" clId="{F7091B4C-37DE-4C72-A6C5-46FE5A7E3369}" dt="2020-08-12T13:30:32.694" v="44" actId="255"/>
          <ac:spMkLst>
            <pc:docMk/>
            <pc:sldMk cId="810685426" sldId="325"/>
            <ac:spMk id="6" creationId="{7C54DCD4-C371-4486-9806-FA42B79551DC}"/>
          </ac:spMkLst>
        </pc:spChg>
        <pc:picChg chg="del mod">
          <ac:chgData name="Mina Naeini" userId="17766136c1dd9d0a" providerId="LiveId" clId="{F7091B4C-37DE-4C72-A6C5-46FE5A7E3369}" dt="2020-08-12T13:26:49.306" v="2" actId="478"/>
          <ac:picMkLst>
            <pc:docMk/>
            <pc:sldMk cId="810685426" sldId="325"/>
            <ac:picMk id="5" creationId="{23DD3CC3-1845-4F8F-B199-C460B7E4F789}"/>
          </ac:picMkLst>
        </pc:picChg>
        <pc:picChg chg="add mod">
          <ac:chgData name="Mina Naeini" userId="17766136c1dd9d0a" providerId="LiveId" clId="{F7091B4C-37DE-4C72-A6C5-46FE5A7E3369}" dt="2020-08-12T13:27:07.208" v="7" actId="14100"/>
          <ac:picMkLst>
            <pc:docMk/>
            <pc:sldMk cId="810685426" sldId="325"/>
            <ac:picMk id="7" creationId="{E85BA77A-FB6B-4B86-9C13-4B40707A7C2F}"/>
          </ac:picMkLst>
        </pc:picChg>
      </pc:sldChg>
      <pc:sldChg chg="addSp delSp modSp new mod">
        <pc:chgData name="Mina Naeini" userId="17766136c1dd9d0a" providerId="LiveId" clId="{F7091B4C-37DE-4C72-A6C5-46FE5A7E3369}" dt="2020-08-12T13:35:27.694" v="56" actId="255"/>
        <pc:sldMkLst>
          <pc:docMk/>
          <pc:sldMk cId="3777066790" sldId="326"/>
        </pc:sldMkLst>
        <pc:spChg chg="mod">
          <ac:chgData name="Mina Naeini" userId="17766136c1dd9d0a" providerId="LiveId" clId="{F7091B4C-37DE-4C72-A6C5-46FE5A7E3369}" dt="2020-08-12T13:35:27.694" v="56" actId="255"/>
          <ac:spMkLst>
            <pc:docMk/>
            <pc:sldMk cId="3777066790" sldId="326"/>
            <ac:spMk id="4" creationId="{2CCC5178-3AC8-472E-ADAB-00CB6772BB01}"/>
          </ac:spMkLst>
        </pc:spChg>
        <pc:spChg chg="add del mod">
          <ac:chgData name="Mina Naeini" userId="17766136c1dd9d0a" providerId="LiveId" clId="{F7091B4C-37DE-4C72-A6C5-46FE5A7E3369}" dt="2020-08-12T13:34:48.792" v="53" actId="478"/>
          <ac:spMkLst>
            <pc:docMk/>
            <pc:sldMk cId="3777066790" sldId="326"/>
            <ac:spMk id="6" creationId="{B752950C-BE55-4EAF-855A-CF8E489B0126}"/>
          </ac:spMkLst>
        </pc:spChg>
      </pc:sldChg>
      <pc:sldChg chg="modSp new mod ord">
        <pc:chgData name="Mina Naeini" userId="17766136c1dd9d0a" providerId="LiveId" clId="{F7091B4C-37DE-4C72-A6C5-46FE5A7E3369}" dt="2020-08-12T14:21:12.923" v="171"/>
        <pc:sldMkLst>
          <pc:docMk/>
          <pc:sldMk cId="178562771" sldId="327"/>
        </pc:sldMkLst>
        <pc:spChg chg="mod">
          <ac:chgData name="Mina Naeini" userId="17766136c1dd9d0a" providerId="LiveId" clId="{F7091B4C-37DE-4C72-A6C5-46FE5A7E3369}" dt="2020-08-12T14:16:51.644" v="74" actId="20577"/>
          <ac:spMkLst>
            <pc:docMk/>
            <pc:sldMk cId="178562771" sldId="327"/>
            <ac:spMk id="3" creationId="{08F005FC-7EDB-4D6C-B145-0B578FA9AE87}"/>
          </ac:spMkLst>
        </pc:spChg>
        <pc:spChg chg="mod">
          <ac:chgData name="Mina Naeini" userId="17766136c1dd9d0a" providerId="LiveId" clId="{F7091B4C-37DE-4C72-A6C5-46FE5A7E3369}" dt="2020-08-12T14:18:05.537" v="89" actId="403"/>
          <ac:spMkLst>
            <pc:docMk/>
            <pc:sldMk cId="178562771" sldId="327"/>
            <ac:spMk id="4" creationId="{C7328A15-881D-4C73-9F21-06033BDF31DF}"/>
          </ac:spMkLst>
        </pc:spChg>
      </pc:sldChg>
      <pc:sldChg chg="addSp delSp modSp add mod ord">
        <pc:chgData name="Mina Naeini" userId="17766136c1dd9d0a" providerId="LiveId" clId="{F7091B4C-37DE-4C72-A6C5-46FE5A7E3369}" dt="2020-08-12T14:21:14.855" v="173"/>
        <pc:sldMkLst>
          <pc:docMk/>
          <pc:sldMk cId="3226980346" sldId="328"/>
        </pc:sldMkLst>
        <pc:spChg chg="del mod">
          <ac:chgData name="Mina Naeini" userId="17766136c1dd9d0a" providerId="LiveId" clId="{F7091B4C-37DE-4C72-A6C5-46FE5A7E3369}" dt="2020-08-12T14:18:39.933" v="93"/>
          <ac:spMkLst>
            <pc:docMk/>
            <pc:sldMk cId="3226980346" sldId="328"/>
            <ac:spMk id="4" creationId="{C7328A15-881D-4C73-9F21-06033BDF31DF}"/>
          </ac:spMkLst>
        </pc:spChg>
        <pc:spChg chg="add del mod">
          <ac:chgData name="Mina Naeini" userId="17766136c1dd9d0a" providerId="LiveId" clId="{F7091B4C-37DE-4C72-A6C5-46FE5A7E3369}" dt="2020-08-12T14:18:51.640" v="94"/>
          <ac:spMkLst>
            <pc:docMk/>
            <pc:sldMk cId="3226980346" sldId="328"/>
            <ac:spMk id="5" creationId="{155845F0-7318-4995-A1F0-139CDAE3FD02}"/>
          </ac:spMkLst>
        </pc:spChg>
        <pc:picChg chg="add mod">
          <ac:chgData name="Mina Naeini" userId="17766136c1dd9d0a" providerId="LiveId" clId="{F7091B4C-37DE-4C72-A6C5-46FE5A7E3369}" dt="2020-08-12T14:19:41.682" v="169" actId="1037"/>
          <ac:picMkLst>
            <pc:docMk/>
            <pc:sldMk cId="3226980346" sldId="328"/>
            <ac:picMk id="1028" creationId="{0E65FF03-B1D8-439A-A049-B532C28D596D}"/>
          </ac:picMkLst>
        </pc:picChg>
      </pc:sldChg>
      <pc:sldChg chg="addSp delSp modSp add mod">
        <pc:chgData name="Mina Naeini" userId="17766136c1dd9d0a" providerId="LiveId" clId="{F7091B4C-37DE-4C72-A6C5-46FE5A7E3369}" dt="2020-08-12T14:21:36.460" v="215" actId="1038"/>
        <pc:sldMkLst>
          <pc:docMk/>
          <pc:sldMk cId="1087083941" sldId="329"/>
        </pc:sldMkLst>
        <pc:picChg chg="add mod">
          <ac:chgData name="Mina Naeini" userId="17766136c1dd9d0a" providerId="LiveId" clId="{F7091B4C-37DE-4C72-A6C5-46FE5A7E3369}" dt="2020-08-12T14:21:36.460" v="215" actId="1038"/>
          <ac:picMkLst>
            <pc:docMk/>
            <pc:sldMk cId="1087083941" sldId="329"/>
            <ac:picMk id="5" creationId="{414AD3CD-992B-409D-8488-FCCC2B721708}"/>
          </ac:picMkLst>
        </pc:picChg>
        <pc:picChg chg="del">
          <ac:chgData name="Mina Naeini" userId="17766136c1dd9d0a" providerId="LiveId" clId="{F7091B4C-37DE-4C72-A6C5-46FE5A7E3369}" dt="2020-08-12T14:21:20.163" v="175" actId="478"/>
          <ac:picMkLst>
            <pc:docMk/>
            <pc:sldMk cId="1087083941" sldId="329"/>
            <ac:picMk id="7" creationId="{E85BA77A-FB6B-4B86-9C13-4B40707A7C2F}"/>
          </ac:picMkLst>
        </pc:picChg>
      </pc:sldChg>
    </pc:docChg>
  </pc:docChgLst>
  <pc:docChgLst>
    <pc:chgData name="Mina Naeini" userId="17766136c1dd9d0a" providerId="LiveId" clId="{C5B2C1F2-8373-4C32-84A8-A1AC47FEED02}"/>
    <pc:docChg chg="undo custSel modSld">
      <pc:chgData name="Mina Naeini" userId="17766136c1dd9d0a" providerId="LiveId" clId="{C5B2C1F2-8373-4C32-84A8-A1AC47FEED02}" dt="2020-10-14T17:17:29.247" v="36" actId="478"/>
      <pc:docMkLst>
        <pc:docMk/>
      </pc:docMkLst>
      <pc:sldChg chg="delSp modSp mod delAnim">
        <pc:chgData name="Mina Naeini" userId="17766136c1dd9d0a" providerId="LiveId" clId="{C5B2C1F2-8373-4C32-84A8-A1AC47FEED02}" dt="2020-10-14T17:16:22.456" v="5" actId="478"/>
        <pc:sldMkLst>
          <pc:docMk/>
          <pc:sldMk cId="2570900869" sldId="266"/>
        </pc:sldMkLst>
        <pc:picChg chg="del mod">
          <ac:chgData name="Mina Naeini" userId="17766136c1dd9d0a" providerId="LiveId" clId="{C5B2C1F2-8373-4C32-84A8-A1AC47FEED02}" dt="2020-10-14T17:16:22.456" v="5" actId="478"/>
          <ac:picMkLst>
            <pc:docMk/>
            <pc:sldMk cId="2570900869" sldId="266"/>
            <ac:picMk id="3" creationId="{805B702A-4BE8-4516-8249-CE951B0F3A11}"/>
          </ac:picMkLst>
        </pc:picChg>
      </pc:sldChg>
      <pc:sldChg chg="delSp modSp mod delAnim">
        <pc:chgData name="Mina Naeini" userId="17766136c1dd9d0a" providerId="LiveId" clId="{C5B2C1F2-8373-4C32-84A8-A1AC47FEED02}" dt="2020-10-14T17:17:29.247" v="36" actId="478"/>
        <pc:sldMkLst>
          <pc:docMk/>
          <pc:sldMk cId="1210439945" sldId="267"/>
        </pc:sldMkLst>
        <pc:picChg chg="del mod">
          <ac:chgData name="Mina Naeini" userId="17766136c1dd9d0a" providerId="LiveId" clId="{C5B2C1F2-8373-4C32-84A8-A1AC47FEED02}" dt="2020-10-14T17:17:29.247" v="36" actId="478"/>
          <ac:picMkLst>
            <pc:docMk/>
            <pc:sldMk cId="1210439945" sldId="267"/>
            <ac:picMk id="2" creationId="{EAFF14E1-1302-4AF3-8C73-022C7BC2EF93}"/>
          </ac:picMkLst>
        </pc:picChg>
      </pc:sldChg>
      <pc:sldChg chg="delSp modSp mod delAnim">
        <pc:chgData name="Mina Naeini" userId="17766136c1dd9d0a" providerId="LiveId" clId="{C5B2C1F2-8373-4C32-84A8-A1AC47FEED02}" dt="2020-10-14T17:16:25.905" v="7" actId="478"/>
        <pc:sldMkLst>
          <pc:docMk/>
          <pc:sldMk cId="3605790573" sldId="280"/>
        </pc:sldMkLst>
        <pc:picChg chg="del mod">
          <ac:chgData name="Mina Naeini" userId="17766136c1dd9d0a" providerId="LiveId" clId="{C5B2C1F2-8373-4C32-84A8-A1AC47FEED02}" dt="2020-10-14T17:16:25.905" v="7" actId="478"/>
          <ac:picMkLst>
            <pc:docMk/>
            <pc:sldMk cId="3605790573" sldId="280"/>
            <ac:picMk id="4" creationId="{9AE4EBDF-CB76-4452-B785-590AACB598DD}"/>
          </ac:picMkLst>
        </pc:picChg>
      </pc:sldChg>
      <pc:sldChg chg="addSp delSp modSp mod delAnim">
        <pc:chgData name="Mina Naeini" userId="17766136c1dd9d0a" providerId="LiveId" clId="{C5B2C1F2-8373-4C32-84A8-A1AC47FEED02}" dt="2020-10-14T17:17:18.327" v="32" actId="478"/>
        <pc:sldMkLst>
          <pc:docMk/>
          <pc:sldMk cId="1721008223" sldId="281"/>
        </pc:sldMkLst>
        <pc:spChg chg="add del">
          <ac:chgData name="Mina Naeini" userId="17766136c1dd9d0a" providerId="LiveId" clId="{C5B2C1F2-8373-4C32-84A8-A1AC47FEED02}" dt="2020-10-14T17:17:14.975" v="30" actId="478"/>
          <ac:spMkLst>
            <pc:docMk/>
            <pc:sldMk cId="1721008223" sldId="281"/>
            <ac:spMk id="18" creationId="{F9742430-F797-47D0-B2F8-8ED74F650F6C}"/>
          </ac:spMkLst>
        </pc:spChg>
        <pc:picChg chg="del mod">
          <ac:chgData name="Mina Naeini" userId="17766136c1dd9d0a" providerId="LiveId" clId="{C5B2C1F2-8373-4C32-84A8-A1AC47FEED02}" dt="2020-10-14T17:17:18.327" v="32" actId="478"/>
          <ac:picMkLst>
            <pc:docMk/>
            <pc:sldMk cId="1721008223" sldId="281"/>
            <ac:picMk id="4" creationId="{68BBB056-C42F-406A-AE09-6447A83B8FC5}"/>
          </ac:picMkLst>
        </pc:picChg>
      </pc:sldChg>
      <pc:sldChg chg="delSp modSp mod delAnim">
        <pc:chgData name="Mina Naeini" userId="17766136c1dd9d0a" providerId="LiveId" clId="{C5B2C1F2-8373-4C32-84A8-A1AC47FEED02}" dt="2020-10-14T17:17:05.786" v="26" actId="478"/>
        <pc:sldMkLst>
          <pc:docMk/>
          <pc:sldMk cId="2482474276" sldId="282"/>
        </pc:sldMkLst>
        <pc:picChg chg="del mod">
          <ac:chgData name="Mina Naeini" userId="17766136c1dd9d0a" providerId="LiveId" clId="{C5B2C1F2-8373-4C32-84A8-A1AC47FEED02}" dt="2020-10-14T17:17:05.786" v="26" actId="478"/>
          <ac:picMkLst>
            <pc:docMk/>
            <pc:sldMk cId="2482474276" sldId="282"/>
            <ac:picMk id="3" creationId="{AA4DCF84-E02B-40DD-8E6E-F0B34585C8A9}"/>
          </ac:picMkLst>
        </pc:picChg>
      </pc:sldChg>
      <pc:sldChg chg="delSp modSp mod delAnim">
        <pc:chgData name="Mina Naeini" userId="17766136c1dd9d0a" providerId="LiveId" clId="{C5B2C1F2-8373-4C32-84A8-A1AC47FEED02}" dt="2020-10-14T17:16:18.034" v="3" actId="478"/>
        <pc:sldMkLst>
          <pc:docMk/>
          <pc:sldMk cId="164803254" sldId="342"/>
        </pc:sldMkLst>
        <pc:picChg chg="del mod">
          <ac:chgData name="Mina Naeini" userId="17766136c1dd9d0a" providerId="LiveId" clId="{C5B2C1F2-8373-4C32-84A8-A1AC47FEED02}" dt="2020-10-14T17:16:18.034" v="3" actId="478"/>
          <ac:picMkLst>
            <pc:docMk/>
            <pc:sldMk cId="164803254" sldId="342"/>
            <ac:picMk id="6" creationId="{F974232C-A350-4C55-84F1-13AA39BD1EEF}"/>
          </ac:picMkLst>
        </pc:picChg>
      </pc:sldChg>
      <pc:sldChg chg="addSp delSp modSp mod delAnim">
        <pc:chgData name="Mina Naeini" userId="17766136c1dd9d0a" providerId="LiveId" clId="{C5B2C1F2-8373-4C32-84A8-A1AC47FEED02}" dt="2020-10-14T17:17:02.124" v="24" actId="478"/>
        <pc:sldMkLst>
          <pc:docMk/>
          <pc:sldMk cId="687318520" sldId="343"/>
        </pc:sldMkLst>
        <pc:spChg chg="mod">
          <ac:chgData name="Mina Naeini" userId="17766136c1dd9d0a" providerId="LiveId" clId="{C5B2C1F2-8373-4C32-84A8-A1AC47FEED02}" dt="2020-10-14T17:16:58.135" v="21" actId="1076"/>
          <ac:spMkLst>
            <pc:docMk/>
            <pc:sldMk cId="687318520" sldId="343"/>
            <ac:spMk id="8" creationId="{42502E42-5C94-4927-9313-1C0A557733BC}"/>
          </ac:spMkLst>
        </pc:spChg>
        <pc:spChg chg="add del mod">
          <ac:chgData name="Mina Naeini" userId="17766136c1dd9d0a" providerId="LiveId" clId="{C5B2C1F2-8373-4C32-84A8-A1AC47FEED02}" dt="2020-10-14T17:16:59.078" v="22" actId="1076"/>
          <ac:spMkLst>
            <pc:docMk/>
            <pc:sldMk cId="687318520" sldId="343"/>
            <ac:spMk id="18" creationId="{F9742430-F797-47D0-B2F8-8ED74F650F6C}"/>
          </ac:spMkLst>
        </pc:spChg>
        <pc:picChg chg="del mod">
          <ac:chgData name="Mina Naeini" userId="17766136c1dd9d0a" providerId="LiveId" clId="{C5B2C1F2-8373-4C32-84A8-A1AC47FEED02}" dt="2020-10-14T17:17:02.124" v="24" actId="478"/>
          <ac:picMkLst>
            <pc:docMk/>
            <pc:sldMk cId="687318520" sldId="343"/>
            <ac:picMk id="3" creationId="{9B35D4F6-5B7C-4B9E-8580-6D82B819D48E}"/>
          </ac:picMkLst>
        </pc:picChg>
      </pc:sldChg>
      <pc:sldChg chg="addSp delSp modSp mod delAnim">
        <pc:chgData name="Mina Naeini" userId="17766136c1dd9d0a" providerId="LiveId" clId="{C5B2C1F2-8373-4C32-84A8-A1AC47FEED02}" dt="2020-10-14T17:16:39.676" v="14" actId="478"/>
        <pc:sldMkLst>
          <pc:docMk/>
          <pc:sldMk cId="3274961900" sldId="346"/>
        </pc:sldMkLst>
        <pc:spChg chg="add del mod">
          <ac:chgData name="Mina Naeini" userId="17766136c1dd9d0a" providerId="LiveId" clId="{C5B2C1F2-8373-4C32-84A8-A1AC47FEED02}" dt="2020-10-14T17:16:37.006" v="12" actId="478"/>
          <ac:spMkLst>
            <pc:docMk/>
            <pc:sldMk cId="3274961900" sldId="346"/>
            <ac:spMk id="2" creationId="{1101C2EB-48BE-4F82-9802-AAE4A1DA7046}"/>
          </ac:spMkLst>
        </pc:spChg>
        <pc:picChg chg="del mod">
          <ac:chgData name="Mina Naeini" userId="17766136c1dd9d0a" providerId="LiveId" clId="{C5B2C1F2-8373-4C32-84A8-A1AC47FEED02}" dt="2020-10-14T17:16:39.676" v="14" actId="478"/>
          <ac:picMkLst>
            <pc:docMk/>
            <pc:sldMk cId="3274961900" sldId="346"/>
            <ac:picMk id="8" creationId="{B43B3C2C-DA21-4890-8FCE-28F9C5F86CF9}"/>
          </ac:picMkLst>
        </pc:picChg>
      </pc:sldChg>
      <pc:sldChg chg="delSp modSp mod delAnim">
        <pc:chgData name="Mina Naeini" userId="17766136c1dd9d0a" providerId="LiveId" clId="{C5B2C1F2-8373-4C32-84A8-A1AC47FEED02}" dt="2020-10-14T17:16:43.725" v="16" actId="478"/>
        <pc:sldMkLst>
          <pc:docMk/>
          <pc:sldMk cId="3355840905" sldId="347"/>
        </pc:sldMkLst>
        <pc:picChg chg="del mod">
          <ac:chgData name="Mina Naeini" userId="17766136c1dd9d0a" providerId="LiveId" clId="{C5B2C1F2-8373-4C32-84A8-A1AC47FEED02}" dt="2020-10-14T17:16:43.725" v="16" actId="478"/>
          <ac:picMkLst>
            <pc:docMk/>
            <pc:sldMk cId="3355840905" sldId="347"/>
            <ac:picMk id="5" creationId="{BDCC6F09-9A0D-4288-920B-4E7F70E4168F}"/>
          </ac:picMkLst>
        </pc:picChg>
      </pc:sldChg>
      <pc:sldChg chg="delSp modSp mod delAnim">
        <pc:chgData name="Mina Naeini" userId="17766136c1dd9d0a" providerId="LiveId" clId="{C5B2C1F2-8373-4C32-84A8-A1AC47FEED02}" dt="2020-10-14T17:16:48.591" v="18" actId="478"/>
        <pc:sldMkLst>
          <pc:docMk/>
          <pc:sldMk cId="151784829" sldId="348"/>
        </pc:sldMkLst>
        <pc:picChg chg="del mod">
          <ac:chgData name="Mina Naeini" userId="17766136c1dd9d0a" providerId="LiveId" clId="{C5B2C1F2-8373-4C32-84A8-A1AC47FEED02}" dt="2020-10-14T17:16:48.591" v="18" actId="478"/>
          <ac:picMkLst>
            <pc:docMk/>
            <pc:sldMk cId="151784829" sldId="348"/>
            <ac:picMk id="5" creationId="{495D400F-D83D-457C-A84A-1B4030ACF1FD}"/>
          </ac:picMkLst>
        </pc:picChg>
      </pc:sldChg>
      <pc:sldChg chg="delSp modSp mod delAnim">
        <pc:chgData name="Mina Naeini" userId="17766136c1dd9d0a" providerId="LiveId" clId="{C5B2C1F2-8373-4C32-84A8-A1AC47FEED02}" dt="2020-10-14T17:17:09.175" v="28" actId="478"/>
        <pc:sldMkLst>
          <pc:docMk/>
          <pc:sldMk cId="1738088105" sldId="350"/>
        </pc:sldMkLst>
        <pc:picChg chg="del mod">
          <ac:chgData name="Mina Naeini" userId="17766136c1dd9d0a" providerId="LiveId" clId="{C5B2C1F2-8373-4C32-84A8-A1AC47FEED02}" dt="2020-10-14T17:17:09.175" v="28" actId="478"/>
          <ac:picMkLst>
            <pc:docMk/>
            <pc:sldMk cId="1738088105" sldId="350"/>
            <ac:picMk id="5" creationId="{47E06571-D690-4185-BB3F-E3A019957C7E}"/>
          </ac:picMkLst>
        </pc:picChg>
      </pc:sldChg>
      <pc:sldChg chg="delSp modSp mod delAnim">
        <pc:chgData name="Mina Naeini" userId="17766136c1dd9d0a" providerId="LiveId" clId="{C5B2C1F2-8373-4C32-84A8-A1AC47FEED02}" dt="2020-10-14T17:16:08.224" v="1" actId="478"/>
        <pc:sldMkLst>
          <pc:docMk/>
          <pc:sldMk cId="2130913049" sldId="351"/>
        </pc:sldMkLst>
        <pc:picChg chg="del mod">
          <ac:chgData name="Mina Naeini" userId="17766136c1dd9d0a" providerId="LiveId" clId="{C5B2C1F2-8373-4C32-84A8-A1AC47FEED02}" dt="2020-10-14T17:16:08.224" v="1" actId="478"/>
          <ac:picMkLst>
            <pc:docMk/>
            <pc:sldMk cId="2130913049" sldId="351"/>
            <ac:picMk id="4" creationId="{3A1645A0-0AF1-4B5F-B9A4-37A3D389D389}"/>
          </ac:picMkLst>
        </pc:picChg>
      </pc:sldChg>
      <pc:sldChg chg="delSp modSp mod delAnim">
        <pc:chgData name="Mina Naeini" userId="17766136c1dd9d0a" providerId="LiveId" clId="{C5B2C1F2-8373-4C32-84A8-A1AC47FEED02}" dt="2020-10-14T17:16:31.055" v="9" actId="478"/>
        <pc:sldMkLst>
          <pc:docMk/>
          <pc:sldMk cId="2484201357" sldId="353"/>
        </pc:sldMkLst>
        <pc:picChg chg="del mod">
          <ac:chgData name="Mina Naeini" userId="17766136c1dd9d0a" providerId="LiveId" clId="{C5B2C1F2-8373-4C32-84A8-A1AC47FEED02}" dt="2020-10-14T17:16:31.055" v="9" actId="478"/>
          <ac:picMkLst>
            <pc:docMk/>
            <pc:sldMk cId="2484201357" sldId="353"/>
            <ac:picMk id="9" creationId="{4724AF37-B954-461E-8500-409D34C42A28}"/>
          </ac:picMkLst>
        </pc:picChg>
      </pc:sldChg>
      <pc:sldChg chg="delSp modSp mod delAnim">
        <pc:chgData name="Mina Naeini" userId="17766136c1dd9d0a" providerId="LiveId" clId="{C5B2C1F2-8373-4C32-84A8-A1AC47FEED02}" dt="2020-10-14T17:17:22.328" v="34" actId="478"/>
        <pc:sldMkLst>
          <pc:docMk/>
          <pc:sldMk cId="3832104183" sldId="354"/>
        </pc:sldMkLst>
        <pc:picChg chg="del mod">
          <ac:chgData name="Mina Naeini" userId="17766136c1dd9d0a" providerId="LiveId" clId="{C5B2C1F2-8373-4C32-84A8-A1AC47FEED02}" dt="2020-10-14T17:17:22.328" v="34" actId="478"/>
          <ac:picMkLst>
            <pc:docMk/>
            <pc:sldMk cId="3832104183" sldId="354"/>
            <ac:picMk id="5" creationId="{4E326EF5-2DC0-4D66-82DC-4C68F49B4DA4}"/>
          </ac:picMkLst>
        </pc:picChg>
      </pc:sldChg>
    </pc:docChg>
  </pc:docChgLst>
  <pc:docChgLst>
    <pc:chgData name="Mina Naeini" userId="17766136c1dd9d0a" providerId="LiveId" clId="{5F9EF644-C4FA-4222-90A9-53035935B4B3}"/>
    <pc:docChg chg="modSld">
      <pc:chgData name="Mina Naeini" userId="17766136c1dd9d0a" providerId="LiveId" clId="{5F9EF644-C4FA-4222-90A9-53035935B4B3}" dt="2020-10-14T17:20:43.372" v="3" actId="207"/>
      <pc:docMkLst>
        <pc:docMk/>
      </pc:docMkLst>
      <pc:sldChg chg="modSp mod">
        <pc:chgData name="Mina Naeini" userId="17766136c1dd9d0a" providerId="LiveId" clId="{5F9EF644-C4FA-4222-90A9-53035935B4B3}" dt="2020-10-14T17:20:43.372" v="3" actId="207"/>
        <pc:sldMkLst>
          <pc:docMk/>
          <pc:sldMk cId="2130913049" sldId="351"/>
        </pc:sldMkLst>
        <pc:spChg chg="mod">
          <ac:chgData name="Mina Naeini" userId="17766136c1dd9d0a" providerId="LiveId" clId="{5F9EF644-C4FA-4222-90A9-53035935B4B3}" dt="2020-10-14T17:20:43.372" v="3" actId="207"/>
          <ac:spMkLst>
            <pc:docMk/>
            <pc:sldMk cId="2130913049" sldId="351"/>
            <ac:spMk id="16" creationId="{7AD91FE4-7C96-4C88-A2AE-9D15DF9E7C36}"/>
          </ac:spMkLst>
        </pc:spChg>
      </pc:sldChg>
    </pc:docChg>
  </pc:docChgLst>
  <pc:docChgLst>
    <pc:chgData name="Mina Naeini" userId="17766136c1dd9d0a" providerId="LiveId" clId="{4CF648F4-EECF-40FD-AFBC-CB58974AF457}"/>
    <pc:docChg chg="undo redo custSel addSld delSld modSld sldOrd">
      <pc:chgData name="Mina Naeini" userId="17766136c1dd9d0a" providerId="LiveId" clId="{4CF648F4-EECF-40FD-AFBC-CB58974AF457}" dt="2020-10-11T15:09:05.996" v="4435"/>
      <pc:docMkLst>
        <pc:docMk/>
      </pc:docMkLst>
      <pc:sldChg chg="addSp modSp del mod">
        <pc:chgData name="Mina Naeini" userId="17766136c1dd9d0a" providerId="LiveId" clId="{4CF648F4-EECF-40FD-AFBC-CB58974AF457}" dt="2020-09-28T21:49:52.934" v="4" actId="47"/>
        <pc:sldMkLst>
          <pc:docMk/>
          <pc:sldMk cId="2392966002" sldId="258"/>
        </pc:sldMkLst>
        <pc:picChg chg="add mod">
          <ac:chgData name="Mina Naeini" userId="17766136c1dd9d0a" providerId="LiveId" clId="{4CF648F4-EECF-40FD-AFBC-CB58974AF457}" dt="2020-09-28T21:48:38.094" v="1" actId="1076"/>
          <ac:picMkLst>
            <pc:docMk/>
            <pc:sldMk cId="2392966002" sldId="258"/>
            <ac:picMk id="2" creationId="{11FD977C-8560-449A-A3C8-77E55A0C54BC}"/>
          </ac:picMkLst>
        </pc:picChg>
      </pc:sldChg>
      <pc:sldChg chg="addSp delSp modSp mod">
        <pc:chgData name="Mina Naeini" userId="17766136c1dd9d0a" providerId="LiveId" clId="{4CF648F4-EECF-40FD-AFBC-CB58974AF457}" dt="2020-10-11T15:09:05.996" v="4435"/>
        <pc:sldMkLst>
          <pc:docMk/>
          <pc:sldMk cId="2570900869" sldId="266"/>
        </pc:sldMkLst>
        <pc:spChg chg="mod">
          <ac:chgData name="Mina Naeini" userId="17766136c1dd9d0a" providerId="LiveId" clId="{4CF648F4-EECF-40FD-AFBC-CB58974AF457}" dt="2020-10-02T20:10:29.685" v="2265" actId="164"/>
          <ac:spMkLst>
            <pc:docMk/>
            <pc:sldMk cId="2570900869" sldId="266"/>
            <ac:spMk id="4" creationId="{346A80EB-1861-43DC-8F9A-0067EB19B0F2}"/>
          </ac:spMkLst>
        </pc:spChg>
        <pc:spChg chg="mod">
          <ac:chgData name="Mina Naeini" userId="17766136c1dd9d0a" providerId="LiveId" clId="{4CF648F4-EECF-40FD-AFBC-CB58974AF457}" dt="2020-10-05T21:02:37.057" v="3581" actId="2710"/>
          <ac:spMkLst>
            <pc:docMk/>
            <pc:sldMk cId="2570900869" sldId="266"/>
            <ac:spMk id="5" creationId="{9A80CA9C-7909-4C8A-8F7C-97483FCC7A31}"/>
          </ac:spMkLst>
        </pc:spChg>
        <pc:spChg chg="del">
          <ac:chgData name="Mina Naeini" userId="17766136c1dd9d0a" providerId="LiveId" clId="{4CF648F4-EECF-40FD-AFBC-CB58974AF457}" dt="2020-09-28T21:53:02.307" v="5" actId="478"/>
          <ac:spMkLst>
            <pc:docMk/>
            <pc:sldMk cId="2570900869" sldId="266"/>
            <ac:spMk id="7" creationId="{EFCF6DC9-4FEE-47F3-AF07-BEB8E5A7EC27}"/>
          </ac:spMkLst>
        </pc:spChg>
        <pc:spChg chg="mod">
          <ac:chgData name="Mina Naeini" userId="17766136c1dd9d0a" providerId="LiveId" clId="{4CF648F4-EECF-40FD-AFBC-CB58974AF457}" dt="2020-09-28T21:55:25.070" v="162" actId="1036"/>
          <ac:spMkLst>
            <pc:docMk/>
            <pc:sldMk cId="2570900869" sldId="266"/>
            <ac:spMk id="18" creationId="{F9742430-F797-47D0-B2F8-8ED74F650F6C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21" creationId="{7FD12256-BF30-478E-83D3-E30A5B674FB3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22" creationId="{E451492A-2DFB-4CB8-8E75-64F9D21F9F3B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37" creationId="{2577B6B8-3FDD-4AF9-A118-5F7F5DFBDF2D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38" creationId="{EA774D8D-6962-4638-BD7E-D7B2E404B368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39" creationId="{BEEB0C8F-F2E7-440C-BFF2-33FFC9FED003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40" creationId="{13EB0B9D-B9A0-41A5-B1DA-C6F6627DA776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43" creationId="{126B1F4A-3068-4F6C-A0EC-E59748116C12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44" creationId="{E4841112-58A8-4036-96F6-BE53A430244B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45" creationId="{2D0D3168-0973-4363-8575-1362EDA25CE2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47" creationId="{D5E05CB6-963B-4D2B-B6CB-AAEBFAF321DF}"/>
          </ac:spMkLst>
        </pc:spChg>
        <pc:spChg chg="mod">
          <ac:chgData name="Mina Naeini" userId="17766136c1dd9d0a" providerId="LiveId" clId="{4CF648F4-EECF-40FD-AFBC-CB58974AF457}" dt="2020-10-05T21:48:59.465" v="3979" actId="207"/>
          <ac:spMkLst>
            <pc:docMk/>
            <pc:sldMk cId="2570900869" sldId="266"/>
            <ac:spMk id="48" creationId="{59D5067F-208F-4E1B-892E-B6EEB87ED96F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49" creationId="{3A698A89-B488-4766-9762-355A93DFF056}"/>
          </ac:spMkLst>
        </pc:spChg>
        <pc:spChg chg="mod">
          <ac:chgData name="Mina Naeini" userId="17766136c1dd9d0a" providerId="LiveId" clId="{4CF648F4-EECF-40FD-AFBC-CB58974AF457}" dt="2020-10-05T21:03:57.438" v="3649" actId="1035"/>
          <ac:spMkLst>
            <pc:docMk/>
            <pc:sldMk cId="2570900869" sldId="266"/>
            <ac:spMk id="51" creationId="{5C94BCCA-979F-4E74-8240-E9B239C707C4}"/>
          </ac:spMkLst>
        </pc:spChg>
        <pc:spChg chg="mod">
          <ac:chgData name="Mina Naeini" userId="17766136c1dd9d0a" providerId="LiveId" clId="{4CF648F4-EECF-40FD-AFBC-CB58974AF457}" dt="2020-10-02T20:11:30.701" v="2302" actId="14100"/>
          <ac:spMkLst>
            <pc:docMk/>
            <pc:sldMk cId="2570900869" sldId="266"/>
            <ac:spMk id="72" creationId="{C5EF5BD8-C874-48D7-9E02-02F3355FF3A3}"/>
          </ac:spMkLst>
        </pc:spChg>
        <pc:spChg chg="mod">
          <ac:chgData name="Mina Naeini" userId="17766136c1dd9d0a" providerId="LiveId" clId="{4CF648F4-EECF-40FD-AFBC-CB58974AF457}" dt="2020-10-05T21:02:43.415" v="3582" actId="2710"/>
          <ac:spMkLst>
            <pc:docMk/>
            <pc:sldMk cId="2570900869" sldId="266"/>
            <ac:spMk id="73" creationId="{09E6F7F8-0CD1-4181-A6A5-ACD96BC0602E}"/>
          </ac:spMkLst>
        </pc:spChg>
        <pc:grpChg chg="add mod">
          <ac:chgData name="Mina Naeini" userId="17766136c1dd9d0a" providerId="LiveId" clId="{4CF648F4-EECF-40FD-AFBC-CB58974AF457}" dt="2020-10-02T20:10:02.683" v="2260" actId="164"/>
          <ac:grpSpMkLst>
            <pc:docMk/>
            <pc:sldMk cId="2570900869" sldId="266"/>
            <ac:grpSpMk id="3" creationId="{8F9AD65E-4AA4-4443-B709-015AEC452A65}"/>
          </ac:grpSpMkLst>
        </pc:grpChg>
        <pc:grpChg chg="add del mod">
          <ac:chgData name="Mina Naeini" userId="17766136c1dd9d0a" providerId="LiveId" clId="{4CF648F4-EECF-40FD-AFBC-CB58974AF457}" dt="2020-10-05T21:06:45.907" v="3686" actId="478"/>
          <ac:grpSpMkLst>
            <pc:docMk/>
            <pc:sldMk cId="2570900869" sldId="266"/>
            <ac:grpSpMk id="6" creationId="{62B0746C-FC8B-42D4-8371-BDAAABE124B0}"/>
          </ac:grpSpMkLst>
        </pc:grpChg>
        <pc:picChg chg="add">
          <ac:chgData name="Mina Naeini" userId="17766136c1dd9d0a" providerId="LiveId" clId="{4CF648F4-EECF-40FD-AFBC-CB58974AF457}" dt="2020-09-28T21:53:23.285" v="10" actId="22"/>
          <ac:picMkLst>
            <pc:docMk/>
            <pc:sldMk cId="2570900869" sldId="266"/>
            <ac:picMk id="2" creationId="{1A9096A8-0B23-4558-AB05-678C51043FE9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2570900869" sldId="266"/>
            <ac:picMk id="3" creationId="{805B702A-4BE8-4516-8249-CE951B0F3A11}"/>
          </ac:picMkLst>
        </pc:picChg>
        <pc:picChg chg="add mod">
          <ac:chgData name="Mina Naeini" userId="17766136c1dd9d0a" providerId="LiveId" clId="{4CF648F4-EECF-40FD-AFBC-CB58974AF457}" dt="2020-10-05T21:07:11.924" v="3690" actId="1076"/>
          <ac:picMkLst>
            <pc:docMk/>
            <pc:sldMk cId="2570900869" sldId="266"/>
            <ac:picMk id="25" creationId="{16551235-AC45-4FE4-8234-9100F63C9C1B}"/>
          </ac:picMkLst>
        </pc:picChg>
        <pc:picChg chg="mod">
          <ac:chgData name="Mina Naeini" userId="17766136c1dd9d0a" providerId="LiveId" clId="{4CF648F4-EECF-40FD-AFBC-CB58974AF457}" dt="2020-10-02T20:10:29.685" v="2265" actId="164"/>
          <ac:picMkLst>
            <pc:docMk/>
            <pc:sldMk cId="2570900869" sldId="266"/>
            <ac:picMk id="56" creationId="{EA91C525-7D07-416C-A441-1BAEED2493B5}"/>
          </ac:picMkLst>
        </pc:picChg>
        <pc:cxnChg chg="mod">
          <ac:chgData name="Mina Naeini" userId="17766136c1dd9d0a" providerId="LiveId" clId="{4CF648F4-EECF-40FD-AFBC-CB58974AF457}" dt="2020-10-05T21:03:57.438" v="3649" actId="1035"/>
          <ac:cxnSpMkLst>
            <pc:docMk/>
            <pc:sldMk cId="2570900869" sldId="266"/>
            <ac:cxnSpMk id="23" creationId="{EAF3B7E6-6EFB-4E3F-85FC-D005796E80A9}"/>
          </ac:cxnSpMkLst>
        </pc:cxnChg>
        <pc:cxnChg chg="mod">
          <ac:chgData name="Mina Naeini" userId="17766136c1dd9d0a" providerId="LiveId" clId="{4CF648F4-EECF-40FD-AFBC-CB58974AF457}" dt="2020-10-05T21:03:57.438" v="3649" actId="1035"/>
          <ac:cxnSpMkLst>
            <pc:docMk/>
            <pc:sldMk cId="2570900869" sldId="266"/>
            <ac:cxnSpMk id="57" creationId="{C9144BB6-9894-47EE-BE04-51BE2ABF20EE}"/>
          </ac:cxnSpMkLst>
        </pc:cxnChg>
      </pc:sldChg>
      <pc:sldChg chg="addSp modSp">
        <pc:chgData name="Mina Naeini" userId="17766136c1dd9d0a" providerId="LiveId" clId="{4CF648F4-EECF-40FD-AFBC-CB58974AF457}" dt="2020-10-11T15:09:05.996" v="4435"/>
        <pc:sldMkLst>
          <pc:docMk/>
          <pc:sldMk cId="1210439945" sldId="267"/>
        </pc:sldMkLst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1210439945" sldId="267"/>
            <ac:picMk id="2" creationId="{EAFF14E1-1302-4AF3-8C73-022C7BC2EF93}"/>
          </ac:picMkLst>
        </pc:picChg>
      </pc:sldChg>
      <pc:sldChg chg="addSp delSp modSp mod">
        <pc:chgData name="Mina Naeini" userId="17766136c1dd9d0a" providerId="LiveId" clId="{4CF648F4-EECF-40FD-AFBC-CB58974AF457}" dt="2020-10-11T15:09:05.996" v="4435"/>
        <pc:sldMkLst>
          <pc:docMk/>
          <pc:sldMk cId="3605790573" sldId="280"/>
        </pc:sldMkLst>
        <pc:spChg chg="add mod">
          <ac:chgData name="Mina Naeini" userId="17766136c1dd9d0a" providerId="LiveId" clId="{4CF648F4-EECF-40FD-AFBC-CB58974AF457}" dt="2020-10-05T23:04:53.863" v="4297" actId="20577"/>
          <ac:spMkLst>
            <pc:docMk/>
            <pc:sldMk cId="3605790573" sldId="280"/>
            <ac:spMk id="3" creationId="{5E90E35C-F557-4CD1-82DD-B3634B5825CD}"/>
          </ac:spMkLst>
        </pc:spChg>
        <pc:spChg chg="del">
          <ac:chgData name="Mina Naeini" userId="17766136c1dd9d0a" providerId="LiveId" clId="{4CF648F4-EECF-40FD-AFBC-CB58974AF457}" dt="2020-09-28T21:59:22.435" v="242" actId="478"/>
          <ac:spMkLst>
            <pc:docMk/>
            <pc:sldMk cId="3605790573" sldId="280"/>
            <ac:spMk id="7" creationId="{EFCF6DC9-4FEE-47F3-AF07-BEB8E5A7EC27}"/>
          </ac:spMkLst>
        </pc:spChg>
        <pc:picChg chg="add mod">
          <ac:chgData name="Mina Naeini" userId="17766136c1dd9d0a" providerId="LiveId" clId="{4CF648F4-EECF-40FD-AFBC-CB58974AF457}" dt="2020-09-28T21:53:43.438" v="17" actId="1076"/>
          <ac:picMkLst>
            <pc:docMk/>
            <pc:sldMk cId="3605790573" sldId="280"/>
            <ac:picMk id="2" creationId="{D2F36E3E-4F68-42A3-8184-A5134096948C}"/>
          </ac:picMkLst>
        </pc:picChg>
        <pc:picChg chg="add del">
          <ac:chgData name="Mina Naeini" userId="17766136c1dd9d0a" providerId="LiveId" clId="{4CF648F4-EECF-40FD-AFBC-CB58974AF457}" dt="2020-09-28T21:53:29.419" v="13" actId="22"/>
          <ac:picMkLst>
            <pc:docMk/>
            <pc:sldMk cId="3605790573" sldId="280"/>
            <ac:picMk id="3" creationId="{42541B9F-15A4-4E27-B788-23618DF98BF5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3605790573" sldId="280"/>
            <ac:picMk id="4" creationId="{9AE4EBDF-CB76-4452-B785-590AACB598DD}"/>
          </ac:picMkLst>
        </pc:picChg>
        <pc:picChg chg="mod">
          <ac:chgData name="Mina Naeini" userId="17766136c1dd9d0a" providerId="LiveId" clId="{4CF648F4-EECF-40FD-AFBC-CB58974AF457}" dt="2020-10-05T23:06:18.196" v="4298" actId="1036"/>
          <ac:picMkLst>
            <pc:docMk/>
            <pc:sldMk cId="3605790573" sldId="280"/>
            <ac:picMk id="35" creationId="{3C1198B8-D5B4-486A-A446-60C9E90C816A}"/>
          </ac:picMkLst>
        </pc:picChg>
      </pc:sldChg>
      <pc:sldChg chg="addSp modSp mod">
        <pc:chgData name="Mina Naeini" userId="17766136c1dd9d0a" providerId="LiveId" clId="{4CF648F4-EECF-40FD-AFBC-CB58974AF457}" dt="2020-10-11T15:09:05.996" v="4435"/>
        <pc:sldMkLst>
          <pc:docMk/>
          <pc:sldMk cId="1721008223" sldId="281"/>
        </pc:sldMkLst>
        <pc:picChg chg="add">
          <ac:chgData name="Mina Naeini" userId="17766136c1dd9d0a" providerId="LiveId" clId="{4CF648F4-EECF-40FD-AFBC-CB58974AF457}" dt="2020-09-28T21:54:08.575" v="26" actId="22"/>
          <ac:picMkLst>
            <pc:docMk/>
            <pc:sldMk cId="1721008223" sldId="281"/>
            <ac:picMk id="3" creationId="{DAD837A4-42AE-4190-8DF7-E1EAAC1D3136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1721008223" sldId="281"/>
            <ac:picMk id="4" creationId="{68BBB056-C42F-406A-AE09-6447A83B8FC5}"/>
          </ac:picMkLst>
        </pc:picChg>
      </pc:sldChg>
      <pc:sldChg chg="addSp modSp mod">
        <pc:chgData name="Mina Naeini" userId="17766136c1dd9d0a" providerId="LiveId" clId="{4CF648F4-EECF-40FD-AFBC-CB58974AF457}" dt="2020-10-11T15:09:05.996" v="4435"/>
        <pc:sldMkLst>
          <pc:docMk/>
          <pc:sldMk cId="2482474276" sldId="282"/>
        </pc:sldMkLst>
        <pc:spChg chg="mod">
          <ac:chgData name="Mina Naeini" userId="17766136c1dd9d0a" providerId="LiveId" clId="{4CF648F4-EECF-40FD-AFBC-CB58974AF457}" dt="2020-09-28T23:01:03.124" v="704" actId="20577"/>
          <ac:spMkLst>
            <pc:docMk/>
            <pc:sldMk cId="2482474276" sldId="282"/>
            <ac:spMk id="7" creationId="{EFCF6DC9-4FEE-47F3-AF07-BEB8E5A7EC27}"/>
          </ac:spMkLst>
        </pc:spChg>
        <pc:spChg chg="add mod">
          <ac:chgData name="Mina Naeini" userId="17766136c1dd9d0a" providerId="LiveId" clId="{4CF648F4-EECF-40FD-AFBC-CB58974AF457}" dt="2020-09-29T15:58:25.397" v="1694" actId="2711"/>
          <ac:spMkLst>
            <pc:docMk/>
            <pc:sldMk cId="2482474276" sldId="282"/>
            <ac:spMk id="8" creationId="{ED702868-598B-43A4-9F8F-B9273A2661BA}"/>
          </ac:spMkLst>
        </pc:spChg>
        <pc:graphicFrameChg chg="mod">
          <ac:chgData name="Mina Naeini" userId="17766136c1dd9d0a" providerId="LiveId" clId="{4CF648F4-EECF-40FD-AFBC-CB58974AF457}" dt="2020-09-29T16:43:41.762" v="1758"/>
          <ac:graphicFrameMkLst>
            <pc:docMk/>
            <pc:sldMk cId="2482474276" sldId="282"/>
            <ac:graphicFrameMk id="5" creationId="{E9588D50-4945-4B91-8824-418DFBCF45BD}"/>
          </ac:graphicFrameMkLst>
        </pc:graphicFrameChg>
        <pc:picChg chg="add mod">
          <ac:chgData name="Mina Naeini" userId="17766136c1dd9d0a" providerId="LiveId" clId="{4CF648F4-EECF-40FD-AFBC-CB58974AF457}" dt="2020-09-28T22:53:36.873" v="690" actId="1076"/>
          <ac:picMkLst>
            <pc:docMk/>
            <pc:sldMk cId="2482474276" sldId="282"/>
            <ac:picMk id="2" creationId="{07B2B30B-8FAE-4B21-AA19-12033F08C538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2482474276" sldId="282"/>
            <ac:picMk id="3" creationId="{AA4DCF84-E02B-40DD-8E6E-F0B34585C8A9}"/>
          </ac:picMkLst>
        </pc:picChg>
      </pc:sldChg>
      <pc:sldChg chg="addSp delSp del mod ord">
        <pc:chgData name="Mina Naeini" userId="17766136c1dd9d0a" providerId="LiveId" clId="{4CF648F4-EECF-40FD-AFBC-CB58974AF457}" dt="2020-10-02T20:07:50.661" v="2224" actId="47"/>
        <pc:sldMkLst>
          <pc:docMk/>
          <pc:sldMk cId="823460712" sldId="284"/>
        </pc:sldMkLst>
        <pc:picChg chg="add del">
          <ac:chgData name="Mina Naeini" userId="17766136c1dd9d0a" providerId="LiveId" clId="{4CF648F4-EECF-40FD-AFBC-CB58974AF457}" dt="2020-09-28T21:54:53.565" v="48" actId="22"/>
          <ac:picMkLst>
            <pc:docMk/>
            <pc:sldMk cId="823460712" sldId="284"/>
            <ac:picMk id="2" creationId="{C0DC60B5-248F-4672-87E5-13EA17D05431}"/>
          </ac:picMkLst>
        </pc:picChg>
      </pc:sldChg>
      <pc:sldChg chg="del">
        <pc:chgData name="Mina Naeini" userId="17766136c1dd9d0a" providerId="LiveId" clId="{4CF648F4-EECF-40FD-AFBC-CB58974AF457}" dt="2020-09-28T23:00:23.827" v="692" actId="47"/>
        <pc:sldMkLst>
          <pc:docMk/>
          <pc:sldMk cId="501448797" sldId="286"/>
        </pc:sldMkLst>
      </pc:sldChg>
      <pc:sldChg chg="del">
        <pc:chgData name="Mina Naeini" userId="17766136c1dd9d0a" providerId="LiveId" clId="{4CF648F4-EECF-40FD-AFBC-CB58974AF457}" dt="2020-09-28T23:00:22.619" v="691" actId="47"/>
        <pc:sldMkLst>
          <pc:docMk/>
          <pc:sldMk cId="1940661440" sldId="287"/>
        </pc:sldMkLst>
      </pc:sldChg>
      <pc:sldChg chg="del">
        <pc:chgData name="Mina Naeini" userId="17766136c1dd9d0a" providerId="LiveId" clId="{4CF648F4-EECF-40FD-AFBC-CB58974AF457}" dt="2020-09-28T23:00:33.431" v="697" actId="47"/>
        <pc:sldMkLst>
          <pc:docMk/>
          <pc:sldMk cId="3459618521" sldId="288"/>
        </pc:sldMkLst>
      </pc:sldChg>
      <pc:sldChg chg="del">
        <pc:chgData name="Mina Naeini" userId="17766136c1dd9d0a" providerId="LiveId" clId="{4CF648F4-EECF-40FD-AFBC-CB58974AF457}" dt="2020-09-28T23:00:33.057" v="696" actId="47"/>
        <pc:sldMkLst>
          <pc:docMk/>
          <pc:sldMk cId="898315912" sldId="289"/>
        </pc:sldMkLst>
      </pc:sldChg>
      <pc:sldChg chg="del">
        <pc:chgData name="Mina Naeini" userId="17766136c1dd9d0a" providerId="LiveId" clId="{4CF648F4-EECF-40FD-AFBC-CB58974AF457}" dt="2020-09-28T23:00:32.642" v="695" actId="47"/>
        <pc:sldMkLst>
          <pc:docMk/>
          <pc:sldMk cId="3160880467" sldId="290"/>
        </pc:sldMkLst>
      </pc:sldChg>
      <pc:sldChg chg="del">
        <pc:chgData name="Mina Naeini" userId="17766136c1dd9d0a" providerId="LiveId" clId="{4CF648F4-EECF-40FD-AFBC-CB58974AF457}" dt="2020-09-28T23:00:32.164" v="694" actId="47"/>
        <pc:sldMkLst>
          <pc:docMk/>
          <pc:sldMk cId="2468257371" sldId="291"/>
        </pc:sldMkLst>
      </pc:sldChg>
      <pc:sldChg chg="del">
        <pc:chgData name="Mina Naeini" userId="17766136c1dd9d0a" providerId="LiveId" clId="{4CF648F4-EECF-40FD-AFBC-CB58974AF457}" dt="2020-09-28T23:00:28.711" v="693" actId="47"/>
        <pc:sldMkLst>
          <pc:docMk/>
          <pc:sldMk cId="1831939639" sldId="292"/>
        </pc:sldMkLst>
      </pc:sldChg>
      <pc:sldChg chg="del">
        <pc:chgData name="Mina Naeini" userId="17766136c1dd9d0a" providerId="LiveId" clId="{4CF648F4-EECF-40FD-AFBC-CB58974AF457}" dt="2020-09-28T23:00:34.318" v="699" actId="47"/>
        <pc:sldMkLst>
          <pc:docMk/>
          <pc:sldMk cId="1201603153" sldId="300"/>
        </pc:sldMkLst>
      </pc:sldChg>
      <pc:sldChg chg="del">
        <pc:chgData name="Mina Naeini" userId="17766136c1dd9d0a" providerId="LiveId" clId="{4CF648F4-EECF-40FD-AFBC-CB58974AF457}" dt="2020-09-28T23:00:33.832" v="698" actId="47"/>
        <pc:sldMkLst>
          <pc:docMk/>
          <pc:sldMk cId="97631289" sldId="310"/>
        </pc:sldMkLst>
      </pc:sldChg>
      <pc:sldChg chg="addSp modSp mod">
        <pc:chgData name="Mina Naeini" userId="17766136c1dd9d0a" providerId="LiveId" clId="{4CF648F4-EECF-40FD-AFBC-CB58974AF457}" dt="2020-10-11T15:09:05.996" v="4435"/>
        <pc:sldMkLst>
          <pc:docMk/>
          <pc:sldMk cId="164803254" sldId="342"/>
        </pc:sldMkLst>
        <pc:spChg chg="mod">
          <ac:chgData name="Mina Naeini" userId="17766136c1dd9d0a" providerId="LiveId" clId="{4CF648F4-EECF-40FD-AFBC-CB58974AF457}" dt="2020-10-02T20:28:56.868" v="2359" actId="5793"/>
          <ac:spMkLst>
            <pc:docMk/>
            <pc:sldMk cId="164803254" sldId="342"/>
            <ac:spMk id="2" creationId="{185FCFD2-359C-4DA8-B3F6-8C5E95467B82}"/>
          </ac:spMkLst>
        </pc:spChg>
        <pc:spChg chg="mod">
          <ac:chgData name="Mina Naeini" userId="17766136c1dd9d0a" providerId="LiveId" clId="{4CF648F4-EECF-40FD-AFBC-CB58974AF457}" dt="2020-09-29T16:00:05.434" v="1723" actId="1076"/>
          <ac:spMkLst>
            <pc:docMk/>
            <pc:sldMk cId="164803254" sldId="342"/>
            <ac:spMk id="3" creationId="{8AE701CC-A8BC-4C70-BA00-7A1D2A5BA8DB}"/>
          </ac:spMkLst>
        </pc:spChg>
        <pc:spChg chg="mod">
          <ac:chgData name="Mina Naeini" userId="17766136c1dd9d0a" providerId="LiveId" clId="{4CF648F4-EECF-40FD-AFBC-CB58974AF457}" dt="2020-09-28T23:05:46.383" v="707" actId="207"/>
          <ac:spMkLst>
            <pc:docMk/>
            <pc:sldMk cId="164803254" sldId="342"/>
            <ac:spMk id="7" creationId="{EFCF6DC9-4FEE-47F3-AF07-BEB8E5A7EC27}"/>
          </ac:spMkLst>
        </pc:spChg>
        <pc:spChg chg="mod">
          <ac:chgData name="Mina Naeini" userId="17766136c1dd9d0a" providerId="LiveId" clId="{4CF648F4-EECF-40FD-AFBC-CB58974AF457}" dt="2020-10-02T20:30:24.434" v="2420" actId="2711"/>
          <ac:spMkLst>
            <pc:docMk/>
            <pc:sldMk cId="164803254" sldId="342"/>
            <ac:spMk id="10" creationId="{0404A514-96F1-474F-8CE2-F41CE2760F74}"/>
          </ac:spMkLst>
        </pc:spChg>
        <pc:picChg chg="mod">
          <ac:chgData name="Mina Naeini" userId="17766136c1dd9d0a" providerId="LiveId" clId="{4CF648F4-EECF-40FD-AFBC-CB58974AF457}" dt="2020-09-29T15:59:41.479" v="1720" actId="1038"/>
          <ac:picMkLst>
            <pc:docMk/>
            <pc:sldMk cId="164803254" sldId="342"/>
            <ac:picMk id="4" creationId="{AA4942AF-46F3-477A-B92C-C54A82212712}"/>
          </ac:picMkLst>
        </pc:picChg>
        <pc:picChg chg="add mod">
          <ac:chgData name="Mina Naeini" userId="17766136c1dd9d0a" providerId="LiveId" clId="{4CF648F4-EECF-40FD-AFBC-CB58974AF457}" dt="2020-09-28T21:53:17.492" v="9" actId="14100"/>
          <ac:picMkLst>
            <pc:docMk/>
            <pc:sldMk cId="164803254" sldId="342"/>
            <ac:picMk id="5" creationId="{32AA7301-DA93-4F49-BB23-1AA4E5DAF211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164803254" sldId="342"/>
            <ac:picMk id="6" creationId="{F974232C-A350-4C55-84F1-13AA39BD1EEF}"/>
          </ac:picMkLst>
        </pc:picChg>
      </pc:sldChg>
      <pc:sldChg chg="addSp delSp modSp mod">
        <pc:chgData name="Mina Naeini" userId="17766136c1dd9d0a" providerId="LiveId" clId="{4CF648F4-EECF-40FD-AFBC-CB58974AF457}" dt="2020-10-11T15:09:05.996" v="4435"/>
        <pc:sldMkLst>
          <pc:docMk/>
          <pc:sldMk cId="687318520" sldId="343"/>
        </pc:sldMkLst>
        <pc:spChg chg="mod">
          <ac:chgData name="Mina Naeini" userId="17766136c1dd9d0a" providerId="LiveId" clId="{4CF648F4-EECF-40FD-AFBC-CB58974AF457}" dt="2020-09-28T22:53:09.800" v="688" actId="207"/>
          <ac:spMkLst>
            <pc:docMk/>
            <pc:sldMk cId="687318520" sldId="343"/>
            <ac:spMk id="7" creationId="{EFCF6DC9-4FEE-47F3-AF07-BEB8E5A7EC27}"/>
          </ac:spMkLst>
        </pc:spChg>
        <pc:spChg chg="mod">
          <ac:chgData name="Mina Naeini" userId="17766136c1dd9d0a" providerId="LiveId" clId="{4CF648F4-EECF-40FD-AFBC-CB58974AF457}" dt="2020-10-05T21:48:36.607" v="3975" actId="207"/>
          <ac:spMkLst>
            <pc:docMk/>
            <pc:sldMk cId="687318520" sldId="343"/>
            <ac:spMk id="8" creationId="{42502E42-5C94-4927-9313-1C0A557733BC}"/>
          </ac:spMkLst>
        </pc:spChg>
        <pc:spChg chg="add del mod">
          <ac:chgData name="Mina Naeini" userId="17766136c1dd9d0a" providerId="LiveId" clId="{4CF648F4-EECF-40FD-AFBC-CB58974AF457}" dt="2020-09-28T23:49:27.908" v="1589" actId="478"/>
          <ac:spMkLst>
            <pc:docMk/>
            <pc:sldMk cId="687318520" sldId="343"/>
            <ac:spMk id="9" creationId="{B20C7137-E72D-4B1C-AC75-0AA7DE502573}"/>
          </ac:spMkLst>
        </pc:spChg>
        <pc:spChg chg="add mod">
          <ac:chgData name="Mina Naeini" userId="17766136c1dd9d0a" providerId="LiveId" clId="{4CF648F4-EECF-40FD-AFBC-CB58974AF457}" dt="2020-10-05T21:13:58.006" v="3727" actId="2710"/>
          <ac:spMkLst>
            <pc:docMk/>
            <pc:sldMk cId="687318520" sldId="343"/>
            <ac:spMk id="11" creationId="{0350F855-7FB2-4874-A9A2-6BD3004C1CAE}"/>
          </ac:spMkLst>
        </pc:spChg>
        <pc:graphicFrameChg chg="mod">
          <ac:chgData name="Mina Naeini" userId="17766136c1dd9d0a" providerId="LiveId" clId="{4CF648F4-EECF-40FD-AFBC-CB58974AF457}" dt="2020-09-28T23:48:46.970" v="1557" actId="1076"/>
          <ac:graphicFrameMkLst>
            <pc:docMk/>
            <pc:sldMk cId="687318520" sldId="343"/>
            <ac:graphicFrameMk id="36" creationId="{459EDE02-080C-4722-8CC5-F825F22F71D0}"/>
          </ac:graphicFrameMkLst>
        </pc:graphicFrameChg>
        <pc:picChg chg="add">
          <ac:chgData name="Mina Naeini" userId="17766136c1dd9d0a" providerId="LiveId" clId="{4CF648F4-EECF-40FD-AFBC-CB58974AF457}" dt="2020-09-28T21:54:00.722" v="23" actId="22"/>
          <ac:picMkLst>
            <pc:docMk/>
            <pc:sldMk cId="687318520" sldId="343"/>
            <ac:picMk id="2" creationId="{B65DADED-C7A1-4A39-B5E3-BF016E816008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687318520" sldId="343"/>
            <ac:picMk id="3" creationId="{9B35D4F6-5B7C-4B9E-8580-6D82B819D48E}"/>
          </ac:picMkLst>
        </pc:picChg>
      </pc:sldChg>
      <pc:sldChg chg="addSp modSp add del mod">
        <pc:chgData name="Mina Naeini" userId="17766136c1dd9d0a" providerId="LiveId" clId="{4CF648F4-EECF-40FD-AFBC-CB58974AF457}" dt="2020-09-28T22:32:09.749" v="404" actId="47"/>
        <pc:sldMkLst>
          <pc:docMk/>
          <pc:sldMk cId="2700754362" sldId="344"/>
        </pc:sldMkLst>
        <pc:spChg chg="mod">
          <ac:chgData name="Mina Naeini" userId="17766136c1dd9d0a" providerId="LiveId" clId="{4CF648F4-EECF-40FD-AFBC-CB58974AF457}" dt="2020-09-28T22:30:48.769" v="344" actId="20577"/>
          <ac:spMkLst>
            <pc:docMk/>
            <pc:sldMk cId="2700754362" sldId="344"/>
            <ac:spMk id="4" creationId="{3EB95554-0759-4017-9C16-E3F52106D39B}"/>
          </ac:spMkLst>
        </pc:spChg>
        <pc:picChg chg="add">
          <ac:chgData name="Mina Naeini" userId="17766136c1dd9d0a" providerId="LiveId" clId="{4CF648F4-EECF-40FD-AFBC-CB58974AF457}" dt="2020-09-28T21:53:46.375" v="18" actId="22"/>
          <ac:picMkLst>
            <pc:docMk/>
            <pc:sldMk cId="2700754362" sldId="344"/>
            <ac:picMk id="6" creationId="{103D7439-8461-4059-A8A4-483CE7631ADF}"/>
          </ac:picMkLst>
        </pc:picChg>
      </pc:sldChg>
      <pc:sldChg chg="addSp modSp add del mod">
        <pc:chgData name="Mina Naeini" userId="17766136c1dd9d0a" providerId="LiveId" clId="{4CF648F4-EECF-40FD-AFBC-CB58974AF457}" dt="2020-09-28T22:32:24.154" v="405" actId="47"/>
        <pc:sldMkLst>
          <pc:docMk/>
          <pc:sldMk cId="893381758" sldId="345"/>
        </pc:sldMkLst>
        <pc:spChg chg="mod">
          <ac:chgData name="Mina Naeini" userId="17766136c1dd9d0a" providerId="LiveId" clId="{4CF648F4-EECF-40FD-AFBC-CB58974AF457}" dt="2020-09-28T21:58:41.685" v="235" actId="27636"/>
          <ac:spMkLst>
            <pc:docMk/>
            <pc:sldMk cId="893381758" sldId="345"/>
            <ac:spMk id="4" creationId="{75850024-B430-4BB1-90F2-B36640FA03AB}"/>
          </ac:spMkLst>
        </pc:spChg>
        <pc:picChg chg="add">
          <ac:chgData name="Mina Naeini" userId="17766136c1dd9d0a" providerId="LiveId" clId="{4CF648F4-EECF-40FD-AFBC-CB58974AF457}" dt="2020-09-28T21:53:48.519" v="19" actId="22"/>
          <ac:picMkLst>
            <pc:docMk/>
            <pc:sldMk cId="893381758" sldId="345"/>
            <ac:picMk id="6" creationId="{C910FD04-0307-4568-BA0F-C32ADC0AF7E8}"/>
          </ac:picMkLst>
        </pc:picChg>
      </pc:sldChg>
      <pc:sldChg chg="addSp modSp add del mod">
        <pc:chgData name="Mina Naeini" userId="17766136c1dd9d0a" providerId="LiveId" clId="{4CF648F4-EECF-40FD-AFBC-CB58974AF457}" dt="2020-10-11T15:09:05.996" v="4435"/>
        <pc:sldMkLst>
          <pc:docMk/>
          <pc:sldMk cId="3274961900" sldId="346"/>
        </pc:sldMkLst>
        <pc:spChg chg="mod">
          <ac:chgData name="Mina Naeini" userId="17766136c1dd9d0a" providerId="LiveId" clId="{4CF648F4-EECF-40FD-AFBC-CB58974AF457}" dt="2020-10-11T00:19:36.476" v="4429" actId="20577"/>
          <ac:spMkLst>
            <pc:docMk/>
            <pc:sldMk cId="3274961900" sldId="346"/>
            <ac:spMk id="4" creationId="{A10A8A97-7CEE-4AEE-99B2-CC019FC96710}"/>
          </ac:spMkLst>
        </pc:spChg>
        <pc:spChg chg="add mod">
          <ac:chgData name="Mina Naeini" userId="17766136c1dd9d0a" providerId="LiveId" clId="{4CF648F4-EECF-40FD-AFBC-CB58974AF457}" dt="2020-10-05T23:57:05.273" v="4394" actId="1076"/>
          <ac:spMkLst>
            <pc:docMk/>
            <pc:sldMk cId="3274961900" sldId="346"/>
            <ac:spMk id="5" creationId="{64C404C9-2A11-41EA-9E39-0A3C7DB0A796}"/>
          </ac:spMkLst>
        </pc:spChg>
        <pc:spChg chg="add mod">
          <ac:chgData name="Mina Naeini" userId="17766136c1dd9d0a" providerId="LiveId" clId="{4CF648F4-EECF-40FD-AFBC-CB58974AF457}" dt="2020-09-28T22:46:52.679" v="557" actId="1035"/>
          <ac:spMkLst>
            <pc:docMk/>
            <pc:sldMk cId="3274961900" sldId="346"/>
            <ac:spMk id="7" creationId="{3A3A31D7-003F-4CEA-B6ED-7739EE9F0035}"/>
          </ac:spMkLst>
        </pc:spChg>
        <pc:spChg chg="add mod">
          <ac:chgData name="Mina Naeini" userId="17766136c1dd9d0a" providerId="LiveId" clId="{4CF648F4-EECF-40FD-AFBC-CB58974AF457}" dt="2020-09-28T22:47:04.831" v="560" actId="1035"/>
          <ac:spMkLst>
            <pc:docMk/>
            <pc:sldMk cId="3274961900" sldId="346"/>
            <ac:spMk id="9" creationId="{E4082406-C083-44D2-95B3-E038B34D2714}"/>
          </ac:spMkLst>
        </pc:spChg>
        <pc:spChg chg="add mod">
          <ac:chgData name="Mina Naeini" userId="17766136c1dd9d0a" providerId="LiveId" clId="{4CF648F4-EECF-40FD-AFBC-CB58974AF457}" dt="2020-09-29T16:37:08.392" v="1732" actId="1038"/>
          <ac:spMkLst>
            <pc:docMk/>
            <pc:sldMk cId="3274961900" sldId="346"/>
            <ac:spMk id="11" creationId="{5A546B88-4C59-4100-B4B0-D57737CDC1EE}"/>
          </ac:spMkLst>
        </pc:spChg>
        <pc:picChg chg="add">
          <ac:chgData name="Mina Naeini" userId="17766136c1dd9d0a" providerId="LiveId" clId="{4CF648F4-EECF-40FD-AFBC-CB58974AF457}" dt="2020-09-28T21:53:50.642" v="20" actId="22"/>
          <ac:picMkLst>
            <pc:docMk/>
            <pc:sldMk cId="3274961900" sldId="346"/>
            <ac:picMk id="6" creationId="{AA9AD3EC-36A3-4D3F-9923-4F11E327BFB7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3274961900" sldId="346"/>
            <ac:picMk id="8" creationId="{B43B3C2C-DA21-4890-8FCE-28F9C5F86CF9}"/>
          </ac:picMkLst>
        </pc:picChg>
      </pc:sldChg>
      <pc:sldChg chg="addSp modSp mod">
        <pc:chgData name="Mina Naeini" userId="17766136c1dd9d0a" providerId="LiveId" clId="{4CF648F4-EECF-40FD-AFBC-CB58974AF457}" dt="2020-10-11T15:09:05.996" v="4435"/>
        <pc:sldMkLst>
          <pc:docMk/>
          <pc:sldMk cId="3355840905" sldId="347"/>
        </pc:sldMkLst>
        <pc:spChg chg="mod">
          <ac:chgData name="Mina Naeini" userId="17766136c1dd9d0a" providerId="LiveId" clId="{4CF648F4-EECF-40FD-AFBC-CB58974AF457}" dt="2020-09-28T22:48:52.099" v="573" actId="2710"/>
          <ac:spMkLst>
            <pc:docMk/>
            <pc:sldMk cId="3355840905" sldId="347"/>
            <ac:spMk id="3" creationId="{FF5A03A4-F5C5-4096-95EE-F8D8C0EB2ADA}"/>
          </ac:spMkLst>
        </pc:spChg>
        <pc:spChg chg="mod">
          <ac:chgData name="Mina Naeini" userId="17766136c1dd9d0a" providerId="LiveId" clId="{4CF648F4-EECF-40FD-AFBC-CB58974AF457}" dt="2020-10-05T22:59:58.835" v="4283" actId="14100"/>
          <ac:spMkLst>
            <pc:docMk/>
            <pc:sldMk cId="3355840905" sldId="347"/>
            <ac:spMk id="4" creationId="{086EA61D-4D91-4567-A7D0-556C73C3C157}"/>
          </ac:spMkLst>
        </pc:sp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3355840905" sldId="347"/>
            <ac:picMk id="5" creationId="{BDCC6F09-9A0D-4288-920B-4E7F70E4168F}"/>
          </ac:picMkLst>
        </pc:picChg>
        <pc:picChg chg="add">
          <ac:chgData name="Mina Naeini" userId="17766136c1dd9d0a" providerId="LiveId" clId="{4CF648F4-EECF-40FD-AFBC-CB58974AF457}" dt="2020-09-28T21:53:54.499" v="21" actId="22"/>
          <ac:picMkLst>
            <pc:docMk/>
            <pc:sldMk cId="3355840905" sldId="347"/>
            <ac:picMk id="6" creationId="{B8DB3B21-B73B-4119-9019-10ECB8D65EF9}"/>
          </ac:picMkLst>
        </pc:picChg>
      </pc:sldChg>
      <pc:sldChg chg="addSp modSp mod">
        <pc:chgData name="Mina Naeini" userId="17766136c1dd9d0a" providerId="LiveId" clId="{4CF648F4-EECF-40FD-AFBC-CB58974AF457}" dt="2020-10-11T15:09:05.996" v="4435"/>
        <pc:sldMkLst>
          <pc:docMk/>
          <pc:sldMk cId="151784829" sldId="348"/>
        </pc:sldMkLst>
        <pc:spChg chg="mod">
          <ac:chgData name="Mina Naeini" userId="17766136c1dd9d0a" providerId="LiveId" clId="{4CF648F4-EECF-40FD-AFBC-CB58974AF457}" dt="2020-10-05T21:13:44.120" v="3726" actId="2710"/>
          <ac:spMkLst>
            <pc:docMk/>
            <pc:sldMk cId="151784829" sldId="348"/>
            <ac:spMk id="3" creationId="{FF5A03A4-F5C5-4096-95EE-F8D8C0EB2ADA}"/>
          </ac:spMkLst>
        </pc:spChg>
        <pc:spChg chg="mod">
          <ac:chgData name="Mina Naeini" userId="17766136c1dd9d0a" providerId="LiveId" clId="{4CF648F4-EECF-40FD-AFBC-CB58974AF457}" dt="2020-10-05T21:48:46.850" v="3976" actId="207"/>
          <ac:spMkLst>
            <pc:docMk/>
            <pc:sldMk cId="151784829" sldId="348"/>
            <ac:spMk id="9" creationId="{6EB2CDAE-0457-41AA-A4E3-683E14A1DE2E}"/>
          </ac:spMkLst>
        </pc:spChg>
        <pc:spChg chg="mod">
          <ac:chgData name="Mina Naeini" userId="17766136c1dd9d0a" providerId="LiveId" clId="{4CF648F4-EECF-40FD-AFBC-CB58974AF457}" dt="2020-10-02T20:30:52.429" v="2422" actId="2711"/>
          <ac:spMkLst>
            <pc:docMk/>
            <pc:sldMk cId="151784829" sldId="348"/>
            <ac:spMk id="11" creationId="{A676187B-24D5-46DA-A5D4-750885BFE2AA}"/>
          </ac:spMkLst>
        </pc:spChg>
        <pc:picChg chg="add">
          <ac:chgData name="Mina Naeini" userId="17766136c1dd9d0a" providerId="LiveId" clId="{4CF648F4-EECF-40FD-AFBC-CB58974AF457}" dt="2020-09-28T21:53:57.185" v="22" actId="22"/>
          <ac:picMkLst>
            <pc:docMk/>
            <pc:sldMk cId="151784829" sldId="348"/>
            <ac:picMk id="4" creationId="{FE437EF1-1550-443E-AA47-952C86BC2E1E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151784829" sldId="348"/>
            <ac:picMk id="5" creationId="{495D400F-D83D-457C-A84A-1B4030ACF1FD}"/>
          </ac:picMkLst>
        </pc:picChg>
        <pc:picChg chg="mod">
          <ac:chgData name="Mina Naeini" userId="17766136c1dd9d0a" providerId="LiveId" clId="{4CF648F4-EECF-40FD-AFBC-CB58974AF457}" dt="2020-09-28T22:52:09.493" v="651" actId="1037"/>
          <ac:picMkLst>
            <pc:docMk/>
            <pc:sldMk cId="151784829" sldId="348"/>
            <ac:picMk id="7" creationId="{82C14B34-B818-4D23-B527-04E5FB8147DB}"/>
          </ac:picMkLst>
        </pc:picChg>
      </pc:sldChg>
      <pc:sldChg chg="addSp modSp mod">
        <pc:chgData name="Mina Naeini" userId="17766136c1dd9d0a" providerId="LiveId" clId="{4CF648F4-EECF-40FD-AFBC-CB58974AF457}" dt="2020-10-11T15:09:05.996" v="4435"/>
        <pc:sldMkLst>
          <pc:docMk/>
          <pc:sldMk cId="1738088105" sldId="350"/>
        </pc:sldMkLst>
        <pc:spChg chg="add mod">
          <ac:chgData name="Mina Naeini" userId="17766136c1dd9d0a" providerId="LiveId" clId="{4CF648F4-EECF-40FD-AFBC-CB58974AF457}" dt="2020-10-05T22:21:59.326" v="4258" actId="20577"/>
          <ac:spMkLst>
            <pc:docMk/>
            <pc:sldMk cId="1738088105" sldId="350"/>
            <ac:spMk id="4" creationId="{E6C985FF-9C1C-4DB4-8DB2-DD74F9A5A6B8}"/>
          </ac:spMkLst>
        </pc:spChg>
        <pc:picChg chg="add">
          <ac:chgData name="Mina Naeini" userId="17766136c1dd9d0a" providerId="LiveId" clId="{4CF648F4-EECF-40FD-AFBC-CB58974AF457}" dt="2020-09-28T21:54:06.322" v="25" actId="22"/>
          <ac:picMkLst>
            <pc:docMk/>
            <pc:sldMk cId="1738088105" sldId="350"/>
            <ac:picMk id="2" creationId="{2A3585BE-A2CB-41C7-A73B-DEA5A016D548}"/>
          </ac:picMkLst>
        </pc:picChg>
        <pc:picChg chg="mod">
          <ac:chgData name="Mina Naeini" userId="17766136c1dd9d0a" providerId="LiveId" clId="{4CF648F4-EECF-40FD-AFBC-CB58974AF457}" dt="2020-09-29T15:59:09.490" v="1705" actId="1037"/>
          <ac:picMkLst>
            <pc:docMk/>
            <pc:sldMk cId="1738088105" sldId="350"/>
            <ac:picMk id="3" creationId="{2C6978DB-F19A-4754-95C6-359B60B56C0A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1738088105" sldId="350"/>
            <ac:picMk id="5" creationId="{47E06571-D690-4185-BB3F-E3A019957C7E}"/>
          </ac:picMkLst>
        </pc:picChg>
      </pc:sldChg>
      <pc:sldChg chg="addSp modSp add mod modTransition setBg modAnim">
        <pc:chgData name="Mina Naeini" userId="17766136c1dd9d0a" providerId="LiveId" clId="{4CF648F4-EECF-40FD-AFBC-CB58974AF457}" dt="2020-10-11T15:09:05.996" v="4435"/>
        <pc:sldMkLst>
          <pc:docMk/>
          <pc:sldMk cId="2130913049" sldId="351"/>
        </pc:sldMkLst>
        <pc:picChg chg="add mod">
          <ac:chgData name="Mina Naeini" userId="17766136c1dd9d0a" providerId="LiveId" clId="{4CF648F4-EECF-40FD-AFBC-CB58974AF457}" dt="2020-09-28T21:53:07.390" v="7" actId="1076"/>
          <ac:picMkLst>
            <pc:docMk/>
            <pc:sldMk cId="2130913049" sldId="351"/>
            <ac:picMk id="2" creationId="{E624DA3D-6E57-4F94-8975-1260D05B5C7E}"/>
          </ac:picMkLst>
        </pc:picChg>
        <pc:picChg chg="add mod">
          <ac:chgData name="Mina Naeini" userId="17766136c1dd9d0a" providerId="LiveId" clId="{4CF648F4-EECF-40FD-AFBC-CB58974AF457}" dt="2020-10-11T14:54:27.143" v="4434"/>
          <ac:picMkLst>
            <pc:docMk/>
            <pc:sldMk cId="2130913049" sldId="351"/>
            <ac:picMk id="3" creationId="{CFAB0759-90E9-40A3-B187-D8A79487ECA3}"/>
          </ac:picMkLst>
        </pc:pic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2130913049" sldId="351"/>
            <ac:picMk id="4" creationId="{3A1645A0-0AF1-4B5F-B9A4-37A3D389D389}"/>
          </ac:picMkLst>
        </pc:picChg>
      </pc:sldChg>
      <pc:sldChg chg="add del">
        <pc:chgData name="Mina Naeini" userId="17766136c1dd9d0a" providerId="LiveId" clId="{4CF648F4-EECF-40FD-AFBC-CB58974AF457}" dt="2020-09-28T22:32:25.187" v="406" actId="47"/>
        <pc:sldMkLst>
          <pc:docMk/>
          <pc:sldMk cId="465738040" sldId="352"/>
        </pc:sldMkLst>
      </pc:sldChg>
      <pc:sldChg chg="add del">
        <pc:chgData name="Mina Naeini" userId="17766136c1dd9d0a" providerId="LiveId" clId="{4CF648F4-EECF-40FD-AFBC-CB58974AF457}" dt="2020-09-28T21:53:37.546" v="15"/>
        <pc:sldMkLst>
          <pc:docMk/>
          <pc:sldMk cId="3444650129" sldId="352"/>
        </pc:sldMkLst>
      </pc:sldChg>
      <pc:sldChg chg="addSp modSp add mod">
        <pc:chgData name="Mina Naeini" userId="17766136c1dd9d0a" providerId="LiveId" clId="{4CF648F4-EECF-40FD-AFBC-CB58974AF457}" dt="2020-10-11T15:09:05.996" v="4435"/>
        <pc:sldMkLst>
          <pc:docMk/>
          <pc:sldMk cId="2484201357" sldId="353"/>
        </pc:sldMkLst>
        <pc:spChg chg="mod">
          <ac:chgData name="Mina Naeini" userId="17766136c1dd9d0a" providerId="LiveId" clId="{4CF648F4-EECF-40FD-AFBC-CB58974AF457}" dt="2020-10-05T20:17:04.371" v="2670" actId="1076"/>
          <ac:spMkLst>
            <pc:docMk/>
            <pc:sldMk cId="2484201357" sldId="353"/>
            <ac:spMk id="3" creationId="{203F92BC-D719-4968-B0B7-DCAD9B93A153}"/>
          </ac:spMkLst>
        </pc:spChg>
        <pc:spChg chg="mod">
          <ac:chgData name="Mina Naeini" userId="17766136c1dd9d0a" providerId="LiveId" clId="{4CF648F4-EECF-40FD-AFBC-CB58974AF457}" dt="2020-10-11T00:19:13.099" v="4421" actId="20577"/>
          <ac:spMkLst>
            <pc:docMk/>
            <pc:sldMk cId="2484201357" sldId="353"/>
            <ac:spMk id="4" creationId="{3EB95554-0759-4017-9C16-E3F52106D39B}"/>
          </ac:spMkLst>
        </pc:spChg>
        <pc:spChg chg="add mod">
          <ac:chgData name="Mina Naeini" userId="17766136c1dd9d0a" providerId="LiveId" clId="{4CF648F4-EECF-40FD-AFBC-CB58974AF457}" dt="2020-10-05T20:19:14.920" v="2714" actId="1036"/>
          <ac:spMkLst>
            <pc:docMk/>
            <pc:sldMk cId="2484201357" sldId="353"/>
            <ac:spMk id="5" creationId="{DF2322CD-B555-408C-AE4C-244066952BE4}"/>
          </ac:spMkLst>
        </pc:spChg>
        <pc:spChg chg="add mod">
          <ac:chgData name="Mina Naeini" userId="17766136c1dd9d0a" providerId="LiveId" clId="{4CF648F4-EECF-40FD-AFBC-CB58974AF457}" dt="2020-10-05T20:23:05.576" v="2784" actId="14100"/>
          <ac:spMkLst>
            <pc:docMk/>
            <pc:sldMk cId="2484201357" sldId="353"/>
            <ac:spMk id="10" creationId="{D3031830-C1F7-46A6-A591-7E73FA8320E8}"/>
          </ac:spMkLst>
        </pc:spChg>
        <pc:spChg chg="add mod">
          <ac:chgData name="Mina Naeini" userId="17766136c1dd9d0a" providerId="LiveId" clId="{4CF648F4-EECF-40FD-AFBC-CB58974AF457}" dt="2020-10-11T00:29:15.857" v="4431" actId="1036"/>
          <ac:spMkLst>
            <pc:docMk/>
            <pc:sldMk cId="2484201357" sldId="353"/>
            <ac:spMk id="12" creationId="{215B92B6-CE9B-4306-82FC-3A050C25EB71}"/>
          </ac:spMkLst>
        </pc:spChg>
        <pc:spChg chg="add mod">
          <ac:chgData name="Mina Naeini" userId="17766136c1dd9d0a" providerId="LiveId" clId="{4CF648F4-EECF-40FD-AFBC-CB58974AF457}" dt="2020-10-05T20:44:40.867" v="3121" actId="1076"/>
          <ac:spMkLst>
            <pc:docMk/>
            <pc:sldMk cId="2484201357" sldId="353"/>
            <ac:spMk id="14" creationId="{B6009BDF-64B9-4217-BD64-05AB9FD2BBDE}"/>
          </ac:spMkLst>
        </pc:spChg>
        <pc:spChg chg="add mod">
          <ac:chgData name="Mina Naeini" userId="17766136c1dd9d0a" providerId="LiveId" clId="{4CF648F4-EECF-40FD-AFBC-CB58974AF457}" dt="2020-10-05T20:44:27.563" v="3119" actId="1076"/>
          <ac:spMkLst>
            <pc:docMk/>
            <pc:sldMk cId="2484201357" sldId="353"/>
            <ac:spMk id="16" creationId="{EBB0ACA8-4CF4-416C-AD56-A16BDE781639}"/>
          </ac:spMkLst>
        </pc:spChg>
        <pc:spChg chg="add mod">
          <ac:chgData name="Mina Naeini" userId="17766136c1dd9d0a" providerId="LiveId" clId="{4CF648F4-EECF-40FD-AFBC-CB58974AF457}" dt="2020-10-11T00:17:47.485" v="4411" actId="1036"/>
          <ac:spMkLst>
            <pc:docMk/>
            <pc:sldMk cId="2484201357" sldId="353"/>
            <ac:spMk id="18" creationId="{0DCA9A60-08FA-46FB-8096-7840653A1262}"/>
          </ac:spMkLst>
        </pc:sp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2484201357" sldId="353"/>
            <ac:picMk id="9" creationId="{4724AF37-B954-461E-8500-409D34C42A28}"/>
          </ac:picMkLst>
        </pc:picChg>
        <pc:cxnChg chg="add mod">
          <ac:chgData name="Mina Naeini" userId="17766136c1dd9d0a" providerId="LiveId" clId="{4CF648F4-EECF-40FD-AFBC-CB58974AF457}" dt="2020-10-05T20:15:48.062" v="2656" actId="1076"/>
          <ac:cxnSpMkLst>
            <pc:docMk/>
            <pc:sldMk cId="2484201357" sldId="353"/>
            <ac:cxnSpMk id="7" creationId="{5EDD55B4-8BA1-47AB-87D0-AE923C243D66}"/>
          </ac:cxnSpMkLst>
        </pc:cxnChg>
        <pc:cxnChg chg="add mod">
          <ac:chgData name="Mina Naeini" userId="17766136c1dd9d0a" providerId="LiveId" clId="{4CF648F4-EECF-40FD-AFBC-CB58974AF457}" dt="2020-10-05T20:18:46.180" v="2689" actId="1035"/>
          <ac:cxnSpMkLst>
            <pc:docMk/>
            <pc:sldMk cId="2484201357" sldId="353"/>
            <ac:cxnSpMk id="8" creationId="{3B4F41AD-C27D-4A9C-A479-6BDFC686F7BA}"/>
          </ac:cxnSpMkLst>
        </pc:cxnChg>
      </pc:sldChg>
      <pc:sldChg chg="addSp delSp modSp add mod">
        <pc:chgData name="Mina Naeini" userId="17766136c1dd9d0a" providerId="LiveId" clId="{4CF648F4-EECF-40FD-AFBC-CB58974AF457}" dt="2020-10-11T15:09:05.996" v="4435"/>
        <pc:sldMkLst>
          <pc:docMk/>
          <pc:sldMk cId="3832104183" sldId="354"/>
        </pc:sldMkLst>
        <pc:spChg chg="mod">
          <ac:chgData name="Mina Naeini" userId="17766136c1dd9d0a" providerId="LiveId" clId="{4CF648F4-EECF-40FD-AFBC-CB58974AF457}" dt="2020-09-29T16:53:02.599" v="1774" actId="207"/>
          <ac:spMkLst>
            <pc:docMk/>
            <pc:sldMk cId="3832104183" sldId="354"/>
            <ac:spMk id="3" creationId="{FF5A03A4-F5C5-4096-95EE-F8D8C0EB2ADA}"/>
          </ac:spMkLst>
        </pc:spChg>
        <pc:spChg chg="mod">
          <ac:chgData name="Mina Naeini" userId="17766136c1dd9d0a" providerId="LiveId" clId="{4CF648F4-EECF-40FD-AFBC-CB58974AF457}" dt="2020-10-05T22:24:20.342" v="4274" actId="20577"/>
          <ac:spMkLst>
            <pc:docMk/>
            <pc:sldMk cId="3832104183" sldId="354"/>
            <ac:spMk id="4" creationId="{086EA61D-4D91-4567-A7D0-556C73C3C157}"/>
          </ac:spMkLst>
        </pc:spChg>
        <pc:spChg chg="add del mod">
          <ac:chgData name="Mina Naeini" userId="17766136c1dd9d0a" providerId="LiveId" clId="{4CF648F4-EECF-40FD-AFBC-CB58974AF457}" dt="2020-10-05T22:43:15.978" v="4275" actId="478"/>
          <ac:spMkLst>
            <pc:docMk/>
            <pc:sldMk cId="3832104183" sldId="354"/>
            <ac:spMk id="7" creationId="{912F7DA1-5B65-483D-BD9F-9D6503E5E4CE}"/>
          </ac:spMkLst>
        </pc:spChg>
        <pc:picChg chg="add mod">
          <ac:chgData name="Mina Naeini" userId="17766136c1dd9d0a" providerId="LiveId" clId="{4CF648F4-EECF-40FD-AFBC-CB58974AF457}" dt="2020-10-11T15:09:05.996" v="4435"/>
          <ac:picMkLst>
            <pc:docMk/>
            <pc:sldMk cId="3832104183" sldId="354"/>
            <ac:picMk id="5" creationId="{4E326EF5-2DC0-4D66-82DC-4C68F49B4DA4}"/>
          </ac:picMkLst>
        </pc:picChg>
      </pc:sldChg>
      <pc:sldChg chg="delSp add del mod">
        <pc:chgData name="Mina Naeini" userId="17766136c1dd9d0a" providerId="LiveId" clId="{4CF648F4-EECF-40FD-AFBC-CB58974AF457}" dt="2020-10-11T00:41:31.994" v="4432" actId="47"/>
        <pc:sldMkLst>
          <pc:docMk/>
          <pc:sldMk cId="394349105" sldId="355"/>
        </pc:sldMkLst>
        <pc:spChg chg="del">
          <ac:chgData name="Mina Naeini" userId="17766136c1dd9d0a" providerId="LiveId" clId="{4CF648F4-EECF-40FD-AFBC-CB58974AF457}" dt="2020-10-05T22:22:09.736" v="4259" actId="478"/>
          <ac:spMkLst>
            <pc:docMk/>
            <pc:sldMk cId="394349105" sldId="355"/>
            <ac:spMk id="7" creationId="{912F7DA1-5B65-483D-BD9F-9D6503E5E4CE}"/>
          </ac:spMkLst>
        </pc:spChg>
      </pc:sldChg>
      <pc:sldChg chg="modSp add del mod">
        <pc:chgData name="Mina Naeini" userId="17766136c1dd9d0a" providerId="LiveId" clId="{4CF648F4-EECF-40FD-AFBC-CB58974AF457}" dt="2020-10-05T21:07:30.373" v="3691" actId="47"/>
        <pc:sldMkLst>
          <pc:docMk/>
          <pc:sldMk cId="4155663990" sldId="355"/>
        </pc:sldMkLst>
        <pc:spChg chg="mod">
          <ac:chgData name="Mina Naeini" userId="17766136c1dd9d0a" providerId="LiveId" clId="{4CF648F4-EECF-40FD-AFBC-CB58974AF457}" dt="2020-10-05T21:05:24.533" v="3678" actId="20577"/>
          <ac:spMkLst>
            <pc:docMk/>
            <pc:sldMk cId="4155663990" sldId="355"/>
            <ac:spMk id="72" creationId="{C5EF5BD8-C874-48D7-9E02-02F3355FF3A3}"/>
          </ac:spMkLst>
        </pc:spChg>
        <pc:spChg chg="mod">
          <ac:chgData name="Mina Naeini" userId="17766136c1dd9d0a" providerId="LiveId" clId="{4CF648F4-EECF-40FD-AFBC-CB58974AF457}" dt="2020-10-05T21:05:33.578" v="3679" actId="14100"/>
          <ac:spMkLst>
            <pc:docMk/>
            <pc:sldMk cId="4155663990" sldId="355"/>
            <ac:spMk id="73" creationId="{09E6F7F8-0CD1-4181-A6A5-ACD96BC0602E}"/>
          </ac:spMkLst>
        </pc:spChg>
        <pc:grpChg chg="mod">
          <ac:chgData name="Mina Naeini" userId="17766136c1dd9d0a" providerId="LiveId" clId="{4CF648F4-EECF-40FD-AFBC-CB58974AF457}" dt="2020-10-05T21:05:39.197" v="3680" actId="1076"/>
          <ac:grpSpMkLst>
            <pc:docMk/>
            <pc:sldMk cId="4155663990" sldId="355"/>
            <ac:grpSpMk id="6" creationId="{62B0746C-FC8B-42D4-8371-BDAAABE124B0}"/>
          </ac:grpSpMkLst>
        </pc:grpChg>
      </pc:sldChg>
      <pc:sldChg chg="addSp delSp modSp new del mod">
        <pc:chgData name="Mina Naeini" userId="17766136c1dd9d0a" providerId="LiveId" clId="{4CF648F4-EECF-40FD-AFBC-CB58974AF457}" dt="2020-10-05T21:07:32.860" v="3692" actId="47"/>
        <pc:sldMkLst>
          <pc:docMk/>
          <pc:sldMk cId="1098827841" sldId="356"/>
        </pc:sldMkLst>
        <pc:spChg chg="del">
          <ac:chgData name="Mina Naeini" userId="17766136c1dd9d0a" providerId="LiveId" clId="{4CF648F4-EECF-40FD-AFBC-CB58974AF457}" dt="2020-10-05T21:04:51.288" v="3675" actId="22"/>
          <ac:spMkLst>
            <pc:docMk/>
            <pc:sldMk cId="1098827841" sldId="356"/>
            <ac:spMk id="4" creationId="{1D2085CE-8327-49A7-95D5-56FA8DF15782}"/>
          </ac:spMkLst>
        </pc:spChg>
        <pc:spChg chg="add del mod">
          <ac:chgData name="Mina Naeini" userId="17766136c1dd9d0a" providerId="LiveId" clId="{4CF648F4-EECF-40FD-AFBC-CB58974AF457}" dt="2020-10-05T21:05:52.819" v="3682" actId="22"/>
          <ac:spMkLst>
            <pc:docMk/>
            <pc:sldMk cId="1098827841" sldId="356"/>
            <ac:spMk id="8" creationId="{F258840E-A55E-41E4-BFF5-17E8B7E098AF}"/>
          </ac:spMkLst>
        </pc:spChg>
        <pc:picChg chg="add del mod ord">
          <ac:chgData name="Mina Naeini" userId="17766136c1dd9d0a" providerId="LiveId" clId="{4CF648F4-EECF-40FD-AFBC-CB58974AF457}" dt="2020-10-05T21:05:48.159" v="3681" actId="478"/>
          <ac:picMkLst>
            <pc:docMk/>
            <pc:sldMk cId="1098827841" sldId="356"/>
            <ac:picMk id="6" creationId="{7491133E-F232-4700-B5F3-F13A860366CD}"/>
          </ac:picMkLst>
        </pc:picChg>
        <pc:picChg chg="add mod ord modCrop">
          <ac:chgData name="Mina Naeini" userId="17766136c1dd9d0a" providerId="LiveId" clId="{4CF648F4-EECF-40FD-AFBC-CB58974AF457}" dt="2020-10-05T21:06:19.997" v="3685" actId="732"/>
          <ac:picMkLst>
            <pc:docMk/>
            <pc:sldMk cId="1098827841" sldId="356"/>
            <ac:picMk id="10" creationId="{5C4F976F-E41D-42BA-A674-41AF1A2C8D3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einim\Documents\degradation\meeting%2021%20Nov\final%20valid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7766136c1dd9d0a/Documents/Paper%201/Figure%203%20and%20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1868698083307"/>
          <c:y val="0.11940770371252746"/>
          <c:w val="0.77470911343667892"/>
          <c:h val="0.73520809898762662"/>
        </c:manualLayout>
      </c:layout>
      <c:scatterChart>
        <c:scatterStyle val="lineMarker"/>
        <c:varyColors val="0"/>
        <c:ser>
          <c:idx val="0"/>
          <c:order val="0"/>
          <c:tx>
            <c:v>Experimental 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Sheet1!$L$32:$L$39</c:f>
              <c:numCache>
                <c:formatCode>General</c:formatCode>
                <c:ptCount val="8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</c:v>
                </c:pt>
                <c:pt idx="7">
                  <c:v>1400</c:v>
                </c:pt>
              </c:numCache>
            </c:numRef>
          </c:xVal>
          <c:yVal>
            <c:numRef>
              <c:f>Sheet1!$M$32:$M$39</c:f>
              <c:numCache>
                <c:formatCode>General</c:formatCode>
                <c:ptCount val="8"/>
                <c:pt idx="0">
                  <c:v>0.62792207792207799</c:v>
                </c:pt>
                <c:pt idx="1">
                  <c:v>0.6019480519480519</c:v>
                </c:pt>
                <c:pt idx="2">
                  <c:v>0.57987012987012987</c:v>
                </c:pt>
                <c:pt idx="3">
                  <c:v>0.55649350649350648</c:v>
                </c:pt>
                <c:pt idx="4">
                  <c:v>0.54350649350649349</c:v>
                </c:pt>
                <c:pt idx="5">
                  <c:v>0.53181818181818186</c:v>
                </c:pt>
                <c:pt idx="6">
                  <c:v>0.52272727272727271</c:v>
                </c:pt>
                <c:pt idx="7">
                  <c:v>0.51623376623376627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75-479E-A890-75C360CC102D}"/>
            </c:ext>
          </c:extLst>
        </c:ser>
        <c:ser>
          <c:idx val="1"/>
          <c:order val="1"/>
          <c:tx>
            <c:v>Model</c:v>
          </c:tx>
          <c:spPr>
            <a:ln w="19050" cap="rnd">
              <a:solidFill>
                <a:schemeClr val="accent3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Sheet1!$L$32:$L$39</c:f>
              <c:numCache>
                <c:formatCode>General</c:formatCode>
                <c:ptCount val="8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</c:v>
                </c:pt>
                <c:pt idx="7">
                  <c:v>1400</c:v>
                </c:pt>
              </c:numCache>
            </c:numRef>
          </c:xVal>
          <c:yVal>
            <c:numRef>
              <c:f>Sheet1!$N$32:$N$39</c:f>
              <c:numCache>
                <c:formatCode>General</c:formatCode>
                <c:ptCount val="8"/>
                <c:pt idx="0">
                  <c:v>0.62676059999829603</c:v>
                </c:pt>
                <c:pt idx="1">
                  <c:v>0.59234138470653397</c:v>
                </c:pt>
                <c:pt idx="2">
                  <c:v>0.56511689865348302</c:v>
                </c:pt>
                <c:pt idx="3">
                  <c:v>0.54465719229187504</c:v>
                </c:pt>
                <c:pt idx="4">
                  <c:v>0.52992476457586402</c:v>
                </c:pt>
                <c:pt idx="5">
                  <c:v>0.51971387932191704</c:v>
                </c:pt>
                <c:pt idx="6">
                  <c:v>0.51291377151562301</c:v>
                </c:pt>
                <c:pt idx="7">
                  <c:v>0.50861767853791395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D75-479E-A890-75C360CC1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622272"/>
        <c:axId val="309624192"/>
      </c:scatterChart>
      <c:valAx>
        <c:axId val="309622272"/>
        <c:scaling>
          <c:orientation val="minMax"/>
          <c:max val="1500"/>
        </c:scaling>
        <c:delete val="0"/>
        <c:axPos val="b"/>
        <c:majorGridlines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9624192"/>
        <c:crosses val="autoZero"/>
        <c:crossBetween val="midCat"/>
        <c:majorUnit val="500"/>
      </c:valAx>
      <c:valAx>
        <c:axId val="309624192"/>
        <c:scaling>
          <c:orientation val="minMax"/>
          <c:max val="0.8"/>
          <c:min val="0.30000000000000004"/>
        </c:scaling>
        <c:delete val="0"/>
        <c:axPos val="l"/>
        <c:majorGridlines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(V)</a:t>
                </a:r>
              </a:p>
            </c:rich>
          </c:tx>
          <c:layout>
            <c:manualLayout>
              <c:xMode val="edge"/>
              <c:yMode val="edge"/>
              <c:x val="1.5866719555731851E-2"/>
              <c:y val="0.330479792388156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9622272"/>
        <c:crosses val="autoZero"/>
        <c:crossBetween val="midCat"/>
        <c:majorUnit val="0.1"/>
        <c:min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044468364236657"/>
          <c:y val="2.0405279682617162E-4"/>
          <c:w val="0.53253830261143176"/>
          <c:h val="0.15626865539445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V</c:v>
          </c:tx>
          <c:spPr>
            <a:ln w="190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'[instantaneous rd.xlsx]Sheet2'!$H$3:$BF$3</c:f>
              <c:numCache>
                <c:formatCode>General</c:formatCode>
                <c:ptCount val="51"/>
                <c:pt idx="0">
                  <c:v>1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  <c:pt idx="5">
                  <c:v>600</c:v>
                </c:pt>
                <c:pt idx="6">
                  <c:v>720</c:v>
                </c:pt>
                <c:pt idx="7">
                  <c:v>840</c:v>
                </c:pt>
                <c:pt idx="8">
                  <c:v>960</c:v>
                </c:pt>
                <c:pt idx="9">
                  <c:v>1080</c:v>
                </c:pt>
                <c:pt idx="10">
                  <c:v>1200</c:v>
                </c:pt>
                <c:pt idx="11">
                  <c:v>1320</c:v>
                </c:pt>
                <c:pt idx="12">
                  <c:v>1440</c:v>
                </c:pt>
                <c:pt idx="13">
                  <c:v>1560</c:v>
                </c:pt>
                <c:pt idx="14">
                  <c:v>1680</c:v>
                </c:pt>
                <c:pt idx="15">
                  <c:v>1800</c:v>
                </c:pt>
                <c:pt idx="16">
                  <c:v>1920</c:v>
                </c:pt>
                <c:pt idx="17">
                  <c:v>2040</c:v>
                </c:pt>
                <c:pt idx="18">
                  <c:v>2160</c:v>
                </c:pt>
                <c:pt idx="19">
                  <c:v>2280</c:v>
                </c:pt>
                <c:pt idx="20">
                  <c:v>2400</c:v>
                </c:pt>
                <c:pt idx="21">
                  <c:v>2520</c:v>
                </c:pt>
                <c:pt idx="22">
                  <c:v>2640</c:v>
                </c:pt>
                <c:pt idx="23">
                  <c:v>2760</c:v>
                </c:pt>
                <c:pt idx="24">
                  <c:v>2880</c:v>
                </c:pt>
                <c:pt idx="25">
                  <c:v>3000</c:v>
                </c:pt>
                <c:pt idx="26">
                  <c:v>3120</c:v>
                </c:pt>
                <c:pt idx="27">
                  <c:v>3240</c:v>
                </c:pt>
                <c:pt idx="28">
                  <c:v>3360</c:v>
                </c:pt>
                <c:pt idx="29">
                  <c:v>3480</c:v>
                </c:pt>
                <c:pt idx="30">
                  <c:v>3600</c:v>
                </c:pt>
                <c:pt idx="31">
                  <c:v>3720</c:v>
                </c:pt>
                <c:pt idx="32">
                  <c:v>3840</c:v>
                </c:pt>
                <c:pt idx="33">
                  <c:v>3960</c:v>
                </c:pt>
                <c:pt idx="34">
                  <c:v>4080</c:v>
                </c:pt>
                <c:pt idx="35">
                  <c:v>4200</c:v>
                </c:pt>
                <c:pt idx="36">
                  <c:v>4320</c:v>
                </c:pt>
                <c:pt idx="37">
                  <c:v>4440</c:v>
                </c:pt>
                <c:pt idx="38">
                  <c:v>4560</c:v>
                </c:pt>
                <c:pt idx="39">
                  <c:v>4680</c:v>
                </c:pt>
                <c:pt idx="40">
                  <c:v>4800</c:v>
                </c:pt>
                <c:pt idx="41">
                  <c:v>4920</c:v>
                </c:pt>
                <c:pt idx="42">
                  <c:v>5040</c:v>
                </c:pt>
                <c:pt idx="43">
                  <c:v>5160</c:v>
                </c:pt>
                <c:pt idx="44">
                  <c:v>5280</c:v>
                </c:pt>
                <c:pt idx="45">
                  <c:v>5400</c:v>
                </c:pt>
                <c:pt idx="46">
                  <c:v>5520</c:v>
                </c:pt>
                <c:pt idx="47">
                  <c:v>5640</c:v>
                </c:pt>
                <c:pt idx="48">
                  <c:v>5760</c:v>
                </c:pt>
                <c:pt idx="49">
                  <c:v>5880</c:v>
                </c:pt>
                <c:pt idx="50">
                  <c:v>6000</c:v>
                </c:pt>
              </c:numCache>
            </c:numRef>
          </c:cat>
          <c:val>
            <c:numRef>
              <c:f>'[instantaneous rd.xlsx]Sheet2'!$H$4:$BF$4</c:f>
              <c:numCache>
                <c:formatCode>General</c:formatCode>
                <c:ptCount val="51"/>
                <c:pt idx="0">
                  <c:v>0.76536871274642204</c:v>
                </c:pt>
                <c:pt idx="1">
                  <c:v>0.75292001300282496</c:v>
                </c:pt>
                <c:pt idx="2">
                  <c:v>0.74191556936590897</c:v>
                </c:pt>
                <c:pt idx="3">
                  <c:v>0.73237204937997702</c:v>
                </c:pt>
                <c:pt idx="4">
                  <c:v>0.72422933298340297</c:v>
                </c:pt>
                <c:pt idx="5">
                  <c:v>0.71737508128892902</c:v>
                </c:pt>
                <c:pt idx="6">
                  <c:v>0.71166757363047894</c:v>
                </c:pt>
                <c:pt idx="7">
                  <c:v>0.70695410646610302</c:v>
                </c:pt>
                <c:pt idx="8">
                  <c:v>0.70308413498429101</c:v>
                </c:pt>
                <c:pt idx="9">
                  <c:v>0.699917559625302</c:v>
                </c:pt>
                <c:pt idx="10">
                  <c:v>0.69732913577245104</c:v>
                </c:pt>
                <c:pt idx="11">
                  <c:v>0.69521010707480402</c:v>
                </c:pt>
                <c:pt idx="12">
                  <c:v>0.69210471663359197</c:v>
                </c:pt>
                <c:pt idx="13">
                  <c:v>0.68984090717333701</c:v>
                </c:pt>
                <c:pt idx="14">
                  <c:v>0.68774484323968599</c:v>
                </c:pt>
                <c:pt idx="15">
                  <c:v>0.68579337116439898</c:v>
                </c:pt>
                <c:pt idx="16">
                  <c:v>0.68396782315068105</c:v>
                </c:pt>
                <c:pt idx="17">
                  <c:v>0.68225292842743801</c:v>
                </c:pt>
                <c:pt idx="18">
                  <c:v>0.68063603595397704</c:v>
                </c:pt>
                <c:pt idx="19">
                  <c:v>0.67910654746852195</c:v>
                </c:pt>
                <c:pt idx="20">
                  <c:v>0.67765549606808895</c:v>
                </c:pt>
                <c:pt idx="21">
                  <c:v>0.67627522767239701</c:v>
                </c:pt>
                <c:pt idx="22">
                  <c:v>0.67495915662856798</c:v>
                </c:pt>
                <c:pt idx="23">
                  <c:v>0.67370157566651701</c:v>
                </c:pt>
                <c:pt idx="24">
                  <c:v>0.67249750631624094</c:v>
                </c:pt>
                <c:pt idx="25">
                  <c:v>0.67134257987027202</c:v>
                </c:pt>
                <c:pt idx="26">
                  <c:v>0.670232941699197</c:v>
                </c:pt>
                <c:pt idx="27">
                  <c:v>0.66916517362943295</c:v>
                </c:pt>
                <c:pt idx="28">
                  <c:v>0.66813623044016002</c:v>
                </c:pt>
                <c:pt idx="29">
                  <c:v>0.66714338750543301</c:v>
                </c:pt>
                <c:pt idx="30">
                  <c:v>0.66618419731359402</c:v>
                </c:pt>
                <c:pt idx="31">
                  <c:v>0.66525645311688797</c:v>
                </c:pt>
                <c:pt idx="32">
                  <c:v>0.66435815835262302</c:v>
                </c:pt>
                <c:pt idx="33">
                  <c:v>0.66348750076998197</c:v>
                </c:pt>
                <c:pt idx="34">
                  <c:v>0.66264283041940097</c:v>
                </c:pt>
                <c:pt idx="35">
                  <c:v>0.66182264083258002</c:v>
                </c:pt>
                <c:pt idx="36">
                  <c:v>0.66102555285369702</c:v>
                </c:pt>
                <c:pt idx="37">
                  <c:v>0.66025030068592505</c:v>
                </c:pt>
                <c:pt idx="38">
                  <c:v>0.65949571979869603</c:v>
                </c:pt>
                <c:pt idx="39">
                  <c:v>0.65876073640569299</c:v>
                </c:pt>
                <c:pt idx="40">
                  <c:v>0.65804435827490604</c:v>
                </c:pt>
                <c:pt idx="41">
                  <c:v>0.65734566667338801</c:v>
                </c:pt>
                <c:pt idx="42">
                  <c:v>0.65666380928262802</c:v>
                </c:pt>
                <c:pt idx="43">
                  <c:v>0.65599799394749503</c:v>
                </c:pt>
                <c:pt idx="44">
                  <c:v>0.65534748314374902</c:v>
                </c:pt>
                <c:pt idx="45">
                  <c:v>0.65471158906724303</c:v>
                </c:pt>
                <c:pt idx="46">
                  <c:v>0.65408966926280099</c:v>
                </c:pt>
                <c:pt idx="47">
                  <c:v>0.65348112272314396</c:v>
                </c:pt>
                <c:pt idx="48">
                  <c:v>0.65288538639848204</c:v>
                </c:pt>
                <c:pt idx="49">
                  <c:v>0.65230193206595799</c:v>
                </c:pt>
                <c:pt idx="50">
                  <c:v>0.65173026351532504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8-4BAF-A048-62A97B886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532304"/>
        <c:axId val="806688856"/>
      </c:lineChart>
      <c:lineChart>
        <c:grouping val="standard"/>
        <c:varyColors val="0"/>
        <c:ser>
          <c:idx val="1"/>
          <c:order val="1"/>
          <c:tx>
            <c:v>rd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'[instantaneous rd.xlsx]Sheet2'!$H$3:$BF$3</c:f>
              <c:numCache>
                <c:formatCode>General</c:formatCode>
                <c:ptCount val="51"/>
                <c:pt idx="0">
                  <c:v>1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  <c:pt idx="5">
                  <c:v>600</c:v>
                </c:pt>
                <c:pt idx="6">
                  <c:v>720</c:v>
                </c:pt>
                <c:pt idx="7">
                  <c:v>840</c:v>
                </c:pt>
                <c:pt idx="8">
                  <c:v>960</c:v>
                </c:pt>
                <c:pt idx="9">
                  <c:v>1080</c:v>
                </c:pt>
                <c:pt idx="10">
                  <c:v>1200</c:v>
                </c:pt>
                <c:pt idx="11">
                  <c:v>1320</c:v>
                </c:pt>
                <c:pt idx="12">
                  <c:v>1440</c:v>
                </c:pt>
                <c:pt idx="13">
                  <c:v>1560</c:v>
                </c:pt>
                <c:pt idx="14">
                  <c:v>1680</c:v>
                </c:pt>
                <c:pt idx="15">
                  <c:v>1800</c:v>
                </c:pt>
                <c:pt idx="16">
                  <c:v>1920</c:v>
                </c:pt>
                <c:pt idx="17">
                  <c:v>2040</c:v>
                </c:pt>
                <c:pt idx="18">
                  <c:v>2160</c:v>
                </c:pt>
                <c:pt idx="19">
                  <c:v>2280</c:v>
                </c:pt>
                <c:pt idx="20">
                  <c:v>2400</c:v>
                </c:pt>
                <c:pt idx="21">
                  <c:v>2520</c:v>
                </c:pt>
                <c:pt idx="22">
                  <c:v>2640</c:v>
                </c:pt>
                <c:pt idx="23">
                  <c:v>2760</c:v>
                </c:pt>
                <c:pt idx="24">
                  <c:v>2880</c:v>
                </c:pt>
                <c:pt idx="25">
                  <c:v>3000</c:v>
                </c:pt>
                <c:pt idx="26">
                  <c:v>3120</c:v>
                </c:pt>
                <c:pt idx="27">
                  <c:v>3240</c:v>
                </c:pt>
                <c:pt idx="28">
                  <c:v>3360</c:v>
                </c:pt>
                <c:pt idx="29">
                  <c:v>3480</c:v>
                </c:pt>
                <c:pt idx="30">
                  <c:v>3600</c:v>
                </c:pt>
                <c:pt idx="31">
                  <c:v>3720</c:v>
                </c:pt>
                <c:pt idx="32">
                  <c:v>3840</c:v>
                </c:pt>
                <c:pt idx="33">
                  <c:v>3960</c:v>
                </c:pt>
                <c:pt idx="34">
                  <c:v>4080</c:v>
                </c:pt>
                <c:pt idx="35">
                  <c:v>4200</c:v>
                </c:pt>
                <c:pt idx="36">
                  <c:v>4320</c:v>
                </c:pt>
                <c:pt idx="37">
                  <c:v>4440</c:v>
                </c:pt>
                <c:pt idx="38">
                  <c:v>4560</c:v>
                </c:pt>
                <c:pt idx="39">
                  <c:v>4680</c:v>
                </c:pt>
                <c:pt idx="40">
                  <c:v>4800</c:v>
                </c:pt>
                <c:pt idx="41">
                  <c:v>4920</c:v>
                </c:pt>
                <c:pt idx="42">
                  <c:v>5040</c:v>
                </c:pt>
                <c:pt idx="43">
                  <c:v>5160</c:v>
                </c:pt>
                <c:pt idx="44">
                  <c:v>5280</c:v>
                </c:pt>
                <c:pt idx="45">
                  <c:v>5400</c:v>
                </c:pt>
                <c:pt idx="46">
                  <c:v>5520</c:v>
                </c:pt>
                <c:pt idx="47">
                  <c:v>5640</c:v>
                </c:pt>
                <c:pt idx="48">
                  <c:v>5760</c:v>
                </c:pt>
                <c:pt idx="49">
                  <c:v>5880</c:v>
                </c:pt>
                <c:pt idx="50">
                  <c:v>6000</c:v>
                </c:pt>
              </c:numCache>
            </c:numRef>
          </c:cat>
          <c:val>
            <c:numRef>
              <c:f>'[instantaneous rd.xlsx]Sheet2'!$H$6:$BF$6</c:f>
              <c:numCache>
                <c:formatCode>General</c:formatCode>
                <c:ptCount val="51"/>
                <c:pt idx="0">
                  <c:v>14.30242821</c:v>
                </c:pt>
                <c:pt idx="1">
                  <c:v>12.983757880000001</c:v>
                </c:pt>
                <c:pt idx="2">
                  <c:v>11.528084360000001</c:v>
                </c:pt>
                <c:pt idx="3">
                  <c:v>10.038244570000002</c:v>
                </c:pt>
                <c:pt idx="4">
                  <c:v>8.59676638</c:v>
                </c:pt>
                <c:pt idx="5">
                  <c:v>7.2614714400000002</c:v>
                </c:pt>
                <c:pt idx="6">
                  <c:v>6.0664165599999995</c:v>
                </c:pt>
                <c:pt idx="7">
                  <c:v>5.0260054900000002</c:v>
                </c:pt>
                <c:pt idx="8">
                  <c:v>4.1402635800000001</c:v>
                </c:pt>
                <c:pt idx="9">
                  <c:v>3.4598998600000002</c:v>
                </c:pt>
                <c:pt idx="10">
                  <c:v>3.0444552499999999</c:v>
                </c:pt>
                <c:pt idx="11">
                  <c:v>2.7433368099999997</c:v>
                </c:pt>
                <c:pt idx="12">
                  <c:v>2.50002346</c:v>
                </c:pt>
                <c:pt idx="13">
                  <c:v>2.3300325800000001</c:v>
                </c:pt>
                <c:pt idx="14">
                  <c:v>2.2013521099999998</c:v>
                </c:pt>
                <c:pt idx="15">
                  <c:v>2.07251735</c:v>
                </c:pt>
                <c:pt idx="16">
                  <c:v>2.0004372199999998</c:v>
                </c:pt>
                <c:pt idx="17">
                  <c:v>1.92243779</c:v>
                </c:pt>
                <c:pt idx="18">
                  <c:v>1.8413389199999999</c:v>
                </c:pt>
                <c:pt idx="19">
                  <c:v>1.7863118899999999</c:v>
                </c:pt>
                <c:pt idx="20">
                  <c:v>1.70060558</c:v>
                </c:pt>
                <c:pt idx="21">
                  <c:v>1.62290501</c:v>
                </c:pt>
                <c:pt idx="22">
                  <c:v>1.55213209</c:v>
                </c:pt>
                <c:pt idx="23">
                  <c:v>1.4873945199999998</c:v>
                </c:pt>
                <c:pt idx="24">
                  <c:v>1.4279473299999998</c:v>
                </c:pt>
                <c:pt idx="25">
                  <c:v>1.3731636699999998</c:v>
                </c:pt>
                <c:pt idx="26">
                  <c:v>1.3225122</c:v>
                </c:pt>
                <c:pt idx="27">
                  <c:v>1.27553961</c:v>
                </c:pt>
                <c:pt idx="28">
                  <c:v>1.2318567</c:v>
                </c:pt>
                <c:pt idx="29">
                  <c:v>1.1911274999999999</c:v>
                </c:pt>
                <c:pt idx="30">
                  <c:v>1.1530603799999999</c:v>
                </c:pt>
                <c:pt idx="31">
                  <c:v>1.1174009999999999</c:v>
                </c:pt>
                <c:pt idx="32">
                  <c:v>1.0839265199999999</c:v>
                </c:pt>
                <c:pt idx="33">
                  <c:v>1.05244084</c:v>
                </c:pt>
                <c:pt idx="34">
                  <c:v>1.0227707399999999</c:v>
                </c:pt>
                <c:pt idx="35">
                  <c:v>0.99476259</c:v>
                </c:pt>
                <c:pt idx="36">
                  <c:v>0.96827968000000009</c:v>
                </c:pt>
                <c:pt idx="37">
                  <c:v>0.94319991000000003</c:v>
                </c:pt>
                <c:pt idx="38">
                  <c:v>0.91941396000000009</c:v>
                </c:pt>
                <c:pt idx="39">
                  <c:v>0.89682357000000001</c:v>
                </c:pt>
                <c:pt idx="40">
                  <c:v>0.87534025000000004</c:v>
                </c:pt>
                <c:pt idx="41">
                  <c:v>0.85488402000000008</c:v>
                </c:pt>
                <c:pt idx="42">
                  <c:v>0.83538249000000009</c:v>
                </c:pt>
                <c:pt idx="43">
                  <c:v>0.81676990000000005</c:v>
                </c:pt>
                <c:pt idx="44">
                  <c:v>0.79898643000000003</c:v>
                </c:pt>
                <c:pt idx="45">
                  <c:v>0.78197754000000008</c:v>
                </c:pt>
                <c:pt idx="46">
                  <c:v>0.76569335000000005</c:v>
                </c:pt>
                <c:pt idx="47">
                  <c:v>0.75008822000000008</c:v>
                </c:pt>
                <c:pt idx="48">
                  <c:v>0.73512025000000003</c:v>
                </c:pt>
                <c:pt idx="49">
                  <c:v>0.72075095</c:v>
                </c:pt>
                <c:pt idx="50">
                  <c:v>0.70705769000000007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F8-4BAF-A048-62A97B886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3942136"/>
        <c:axId val="783940824"/>
      </c:lineChart>
      <c:catAx>
        <c:axId val="58953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(h)</a:t>
                </a:r>
              </a:p>
            </c:rich>
          </c:tx>
          <c:layout>
            <c:manualLayout>
              <c:xMode val="edge"/>
              <c:yMode val="edge"/>
              <c:x val="0.45694217002777782"/>
              <c:y val="0.928547232900722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6688856"/>
        <c:crosses val="autoZero"/>
        <c:auto val="1"/>
        <c:lblAlgn val="ctr"/>
        <c:lblOffset val="100"/>
        <c:noMultiLvlLbl val="0"/>
      </c:catAx>
      <c:valAx>
        <c:axId val="80668885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(V)</a:t>
                </a:r>
              </a:p>
            </c:rich>
          </c:tx>
          <c:layout>
            <c:manualLayout>
              <c:xMode val="edge"/>
              <c:yMode val="edge"/>
              <c:x val="9.3858949362136054E-3"/>
              <c:y val="0.31539391935948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89532304"/>
        <c:crosses val="autoZero"/>
        <c:crossBetween val="between"/>
      </c:valAx>
      <c:valAx>
        <c:axId val="7839408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</a:t>
                </a:r>
                <a:r>
                  <a:rPr lang="en-US" sz="1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 / 1000 h</a:t>
                </a:r>
              </a:p>
            </c:rich>
          </c:tx>
          <c:layout>
            <c:manualLayout>
              <c:xMode val="edge"/>
              <c:yMode val="edge"/>
              <c:x val="0.9528828074202077"/>
              <c:y val="0.299035444839990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83942136"/>
        <c:crosses val="max"/>
        <c:crossBetween val="between"/>
      </c:valAx>
      <c:catAx>
        <c:axId val="783942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3940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0.66208</cdr:x>
      <cdr:y>0.30282</cdr:y>
    </cdr:from>
    <cdr:to>
      <cdr:x>0.95075</cdr:x>
      <cdr:y>0.44527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345B841-B035-46F5-90AE-3439D1CAE625}"/>
            </a:ext>
          </a:extLst>
        </cdr:cNvPr>
        <cdr:cNvSpPr txBox="1"/>
      </cdr:nvSpPr>
      <cdr:spPr>
        <a:xfrm xmlns:a="http://schemas.openxmlformats.org/drawingml/2006/main">
          <a:off x="3227552" y="811287"/>
          <a:ext cx="1407236" cy="381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n-CA" sz="14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CA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= 0.934</a:t>
          </a:r>
          <a:endParaRPr lang="en-CA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0.4001</cdr:x>
      <cdr:y>0.26425</cdr:y>
    </cdr:from>
    <cdr:to>
      <cdr:x>0.4126</cdr:x>
      <cdr:y>0.36842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0E612714-6CA5-45C7-A7EC-36F444EBBDD3}"/>
            </a:ext>
          </a:extLst>
        </cdr:cNvPr>
        <cdr:cNvCxnSpPr/>
      </cdr:nvCxnSpPr>
      <cdr:spPr>
        <a:xfrm xmlns:a="http://schemas.openxmlformats.org/drawingml/2006/main" flipH="1">
          <a:off x="1952969" y="709799"/>
          <a:ext cx="61016" cy="27980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0.33968</cdr:x>
      <cdr:y>0.36842</cdr:y>
    </cdr:from>
    <cdr:to>
      <cdr:x>0.40114</cdr:x>
      <cdr:y>0.36842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B8B070BA-653D-452F-96CA-6C106C548F15}"/>
            </a:ext>
          </a:extLst>
        </cdr:cNvPr>
        <cdr:cNvCxnSpPr/>
      </cdr:nvCxnSpPr>
      <cdr:spPr>
        <a:xfrm xmlns:a="http://schemas.openxmlformats.org/drawingml/2006/main" flipH="1">
          <a:off x="1658045" y="989605"/>
          <a:ext cx="300001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0.30724</cdr:x>
      <cdr:y>0.63959</cdr:y>
    </cdr:from>
    <cdr:to>
      <cdr:x>0.33016</cdr:x>
      <cdr:y>0.72291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6389C6E5-E6CB-4AC4-B0F5-25195B0E5952}"/>
            </a:ext>
          </a:extLst>
        </cdr:cNvPr>
        <cdr:cNvCxnSpPr/>
      </cdr:nvCxnSpPr>
      <cdr:spPr>
        <a:xfrm xmlns:a="http://schemas.openxmlformats.org/drawingml/2006/main" flipV="1">
          <a:off x="2078623" y="2739681"/>
          <a:ext cx="155065" cy="3569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0.3312</cdr:x>
      <cdr:y>0.63959</cdr:y>
    </cdr:from>
    <cdr:to>
      <cdr:x>0.39578</cdr:x>
      <cdr:y>0.63959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4D8384CC-DD24-408C-9C78-0DCB7BA776C1}"/>
            </a:ext>
          </a:extLst>
        </cdr:cNvPr>
        <cdr:cNvCxnSpPr/>
      </cdr:nvCxnSpPr>
      <cdr:spPr>
        <a:xfrm xmlns:a="http://schemas.openxmlformats.org/drawingml/2006/main">
          <a:off x="2240724" y="2739681"/>
          <a:ext cx="43691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34680-FC6E-4144-8ECB-B0AA521991F2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EA418-68E7-4688-9E98-DFA30450B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145131E-D468-4CEC-9B5E-E2DE88D23618}"/>
              </a:ext>
            </a:extLst>
          </p:cNvPr>
          <p:cNvGrpSpPr/>
          <p:nvPr userDrawn="1"/>
        </p:nvGrpSpPr>
        <p:grpSpPr>
          <a:xfrm>
            <a:off x="0" y="1422400"/>
            <a:ext cx="12192000" cy="5041900"/>
            <a:chOff x="0" y="1587500"/>
            <a:chExt cx="12192000" cy="5041900"/>
          </a:xfrm>
          <a:solidFill>
            <a:srgbClr val="206775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2758B14-68F3-4B90-A6A9-20227578D644}"/>
                </a:ext>
              </a:extLst>
            </p:cNvPr>
            <p:cNvSpPr/>
            <p:nvPr/>
          </p:nvSpPr>
          <p:spPr>
            <a:xfrm>
              <a:off x="0" y="2311400"/>
              <a:ext cx="12192000" cy="431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CF3057A5-F29B-4E28-BBE1-9FBC3A15733B}"/>
                </a:ext>
              </a:extLst>
            </p:cNvPr>
            <p:cNvSpPr/>
            <p:nvPr/>
          </p:nvSpPr>
          <p:spPr>
            <a:xfrm>
              <a:off x="0" y="1587500"/>
              <a:ext cx="12192000" cy="7239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0E8EF8E-9E64-43A1-B8F6-C0D7CE91B011}"/>
              </a:ext>
            </a:extLst>
          </p:cNvPr>
          <p:cNvSpPr/>
          <p:nvPr userDrawn="1"/>
        </p:nvSpPr>
        <p:spPr>
          <a:xfrm>
            <a:off x="0" y="2540000"/>
            <a:ext cx="12192000" cy="4318000"/>
          </a:xfrm>
          <a:prstGeom prst="rect">
            <a:avLst/>
          </a:prstGeom>
          <a:solidFill>
            <a:srgbClr val="38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C376D-7D4B-4C7D-A2B9-9EBB5FC8E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300" y="3907591"/>
            <a:ext cx="9144000" cy="609398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92D94-CE99-4B94-828A-AD384901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300" y="5492808"/>
            <a:ext cx="9144000" cy="276999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i="1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subtitle style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4E08D1E-30D4-4DCB-B98D-8E131DFC1662}"/>
              </a:ext>
            </a:extLst>
          </p:cNvPr>
          <p:cNvSpPr/>
          <p:nvPr userDrawn="1"/>
        </p:nvSpPr>
        <p:spPr>
          <a:xfrm>
            <a:off x="0" y="1816100"/>
            <a:ext cx="12192000" cy="723900"/>
          </a:xfrm>
          <a:prstGeom prst="rtTriangle">
            <a:avLst/>
          </a:prstGeom>
          <a:solidFill>
            <a:srgbClr val="38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335D2A-5F97-4E36-A206-B14EAE283E81}"/>
              </a:ext>
            </a:extLst>
          </p:cNvPr>
          <p:cNvCxnSpPr>
            <a:cxnSpLocks/>
          </p:cNvCxnSpPr>
          <p:nvPr userDrawn="1"/>
        </p:nvCxnSpPr>
        <p:spPr>
          <a:xfrm>
            <a:off x="419100" y="1384300"/>
            <a:ext cx="0" cy="2870200"/>
          </a:xfrm>
          <a:prstGeom prst="straightConnector1">
            <a:avLst/>
          </a:prstGeom>
          <a:ln w="1905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2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BDA0-8357-4BE9-A417-800C84A4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CE30E-9CE9-4350-990C-9622ACCB0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8957-622E-4315-8479-345EC39E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FB34C-59AD-4ACF-9197-DA8C4873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3FF8-E9B4-4060-8E4F-76A0138B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39376-7B91-4A2D-8CC7-77474DE28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4FBEB-D9F4-42C8-96A6-329DD73C2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14D36-0DB7-42F6-A80F-111A2603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33120-428E-44DE-81A9-7909CE00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4B302-8C42-4BAD-8B15-1D1BA7CE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4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156DF-90E9-4893-B870-DDE403AA22F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4ECE4-4C94-4202-8023-46FF5A8B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119" y="6517531"/>
            <a:ext cx="4114800" cy="123111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4D719-0296-4F05-A5B8-96F7CD5B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412756"/>
            <a:ext cx="381002" cy="276999"/>
          </a:xfrm>
          <a:noFill/>
        </p:spPr>
        <p:txBody>
          <a:bodyPr wrap="square" rtlCol="0" anchor="ctr">
            <a:spAutoFit/>
          </a:bodyPr>
          <a:lstStyle>
            <a:lvl1pPr>
              <a:defRPr lang="en-US" b="1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8CF439EB-C90B-4C4B-84EB-02203A87066F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9A4B5B-15FC-4CB1-B537-B70AA6BA3984}"/>
              </a:ext>
            </a:extLst>
          </p:cNvPr>
          <p:cNvSpPr/>
          <p:nvPr userDrawn="1"/>
        </p:nvSpPr>
        <p:spPr>
          <a:xfrm>
            <a:off x="0" y="6769100"/>
            <a:ext cx="12192000" cy="88900"/>
          </a:xfrm>
          <a:prstGeom prst="rect">
            <a:avLst/>
          </a:prstGeom>
          <a:solidFill>
            <a:srgbClr val="206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4D252-C1E1-4E02-BCE7-790A5D5684E7}"/>
              </a:ext>
            </a:extLst>
          </p:cNvPr>
          <p:cNvSpPr/>
          <p:nvPr userDrawn="1"/>
        </p:nvSpPr>
        <p:spPr>
          <a:xfrm>
            <a:off x="12101512" y="6412756"/>
            <a:ext cx="90487" cy="356344"/>
          </a:xfrm>
          <a:prstGeom prst="rect">
            <a:avLst/>
          </a:prstGeom>
          <a:solidFill>
            <a:srgbClr val="38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16625-3484-4CC5-BAA2-66611449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466726"/>
            <a:ext cx="10515600" cy="387798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2800" b="1" dirty="0">
                <a:solidFill>
                  <a:srgbClr val="20677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0671-F1CA-4D27-BD42-E47E7082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25333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9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927DA6C-179A-4B61-A60A-302AAA15543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7FBE44E-1120-455D-89F8-CAD7BC35ED41}"/>
              </a:ext>
            </a:extLst>
          </p:cNvPr>
          <p:cNvSpPr/>
          <p:nvPr userDrawn="1"/>
        </p:nvSpPr>
        <p:spPr>
          <a:xfrm flipH="1" flipV="1">
            <a:off x="3390900" y="0"/>
            <a:ext cx="8801100" cy="4419600"/>
          </a:xfrm>
          <a:prstGeom prst="rtTriangle">
            <a:avLst/>
          </a:prstGeom>
          <a:solidFill>
            <a:srgbClr val="38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964CF53-6645-4EA1-914F-67A42510F0BD}"/>
              </a:ext>
            </a:extLst>
          </p:cNvPr>
          <p:cNvSpPr/>
          <p:nvPr userDrawn="1"/>
        </p:nvSpPr>
        <p:spPr>
          <a:xfrm flipH="1">
            <a:off x="7029450" y="2295525"/>
            <a:ext cx="5162550" cy="4562475"/>
          </a:xfrm>
          <a:prstGeom prst="rtTriangle">
            <a:avLst/>
          </a:prstGeom>
          <a:solidFill>
            <a:srgbClr val="206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6FB6C34-5948-4B31-931E-3BB2B3BE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3746219"/>
            <a:ext cx="7416800" cy="553998"/>
          </a:xfrm>
          <a:noFill/>
        </p:spPr>
        <p:txBody>
          <a:bodyPr wrap="square" lIns="0" tIns="0" rIns="0" bIns="0" rtlCol="0" anchor="ctr">
            <a:spAutoFit/>
          </a:bodyPr>
          <a:lstStyle>
            <a:lvl1pPr>
              <a:defRPr lang="en-US" sz="4000" b="1" dirty="0">
                <a:solidFill>
                  <a:srgbClr val="20677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098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06D9-05BA-4853-9694-0B54714F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F334C-F28E-438D-96FE-036D5E9DB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9B17F-21EE-4F95-8D58-8CC3409E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02CFD-658A-4137-98DB-C0DEE419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71B71-3C8A-4780-AB58-F6FB17491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056F-265A-41AC-80FC-2E21A056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7900-D989-4845-AC96-E99DA2E80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833AD-C776-495C-9053-BC1C02198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904E1-2B65-47FA-B3D9-3775CEA9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2AEBB-D820-4403-84E5-32386150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7BAFA-4CD0-420C-9023-10F54F11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ACEB-4034-4B68-A811-C3477736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CE85D-78BA-4FB7-9487-A9C0C3187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56BE6-DF76-4A4F-9890-B4791F1A8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5ACDA-2D4A-4164-92F0-54C007981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16C00-7AFC-468C-BD0A-CE9F7FBD6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7C5D8-1949-4F69-BA61-E9B6B423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AD01FF-4E11-4048-BD27-29605D6B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58087-0156-44BF-BC3A-CA8953E1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7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EEB6-0D5F-42BE-A972-50659D869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75616-4C34-4EF7-9E1D-F9A3146D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C63-DC34-455E-A8F3-C32B7D43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71AE4-B21C-486D-ACE3-8867231C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DD08-F561-4ED1-B550-C3862FB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2A26-7D12-4975-BEBB-2BC9394A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FB427-1E85-4A47-985E-4752B26C3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C021A-4F8B-422A-B259-8EF62DBA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24AA9-E26D-464F-A3D2-B1923591D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E309D-EA67-4E9D-ADE1-3C012765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375F-796D-4E50-A575-394D74D5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E1CBC-8670-449C-BF34-60D68D91B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BE78E-E0D2-4D66-8459-B76D1F6D5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7C395-C98D-40C3-9F87-DFDB112A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8A75F-FB93-4A3A-9E3C-31F50323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27802-09C2-4231-9F70-8138F0DB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1C8C6-629F-4720-9EF9-1C5FBCF8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34BE-37D6-473B-82A9-2A0796152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898FD-80DD-498E-8047-11149FDB8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3ACD-9266-47A8-8C23-79155B794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5A80C-DBD5-4BFD-9E39-850047542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39EB-C90B-4C4B-84EB-02203A870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AD91FE4-7C96-4C88-A2AE-9D15DF9E7C36}"/>
              </a:ext>
            </a:extLst>
          </p:cNvPr>
          <p:cNvSpPr txBox="1"/>
          <p:nvPr/>
        </p:nvSpPr>
        <p:spPr>
          <a:xfrm>
            <a:off x="749300" y="3907591"/>
            <a:ext cx="106426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A Detailed Mathematical Model for Evaluation of Solid Oxide Fuel Cells Performance Degradation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B4C29-E629-499B-BB4E-A1D0B4AED7A7}"/>
              </a:ext>
            </a:extLst>
          </p:cNvPr>
          <p:cNvSpPr txBox="1"/>
          <p:nvPr/>
        </p:nvSpPr>
        <p:spPr>
          <a:xfrm>
            <a:off x="749300" y="5462031"/>
            <a:ext cx="68707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Mina Naeini (PhD candidate McMaster university)</a:t>
            </a:r>
          </a:p>
          <a:p>
            <a:r>
              <a:rPr lang="en-US" sz="2000" i="1" dirty="0">
                <a:solidFill>
                  <a:schemeClr val="bg1"/>
                </a:solidFill>
              </a:rPr>
              <a:t>Dr. J. Cotton, Dr. T. Adams </a:t>
            </a:r>
          </a:p>
        </p:txBody>
      </p:sp>
      <p:pic>
        <p:nvPicPr>
          <p:cNvPr id="2" name="Picture 4" descr="Sexual Violence Policy @McMaster - Student Wellness Centre">
            <a:extLst>
              <a:ext uri="{FF2B5EF4-FFF2-40B4-BE49-F238E27FC236}">
                <a16:creationId xmlns:a16="http://schemas.microsoft.com/office/drawing/2014/main" id="{E624DA3D-6E57-4F94-8975-1260D05B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141" y="0"/>
            <a:ext cx="32958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1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0"/>
    </mc:Choice>
    <mc:Fallback xmlns="">
      <p:transition spd="slow" advTm="216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CF6DC9-4FEE-47F3-AF07-BEB8E5A7EC27}"/>
              </a:ext>
            </a:extLst>
          </p:cNvPr>
          <p:cNvSpPr txBox="1"/>
          <p:nvPr/>
        </p:nvSpPr>
        <p:spPr>
          <a:xfrm>
            <a:off x="406401" y="466726"/>
            <a:ext cx="1137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206775"/>
                </a:solidFill>
              </a:rPr>
              <a:t>Voltage loss and degradation rate</a:t>
            </a:r>
            <a:endParaRPr lang="en-US" sz="2800" b="1" dirty="0">
              <a:solidFill>
                <a:srgbClr val="38A4B5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742430-F797-47D0-B2F8-8ED74F65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10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588D50-4945-4B91-8824-418DFBCF4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337611"/>
              </p:ext>
            </p:extLst>
          </p:nvPr>
        </p:nvGraphicFramePr>
        <p:xfrm>
          <a:off x="2713262" y="1513420"/>
          <a:ext cx="6765471" cy="428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 descr="Sexual Violence Policy @McMaster - Student Wellness Centre">
            <a:extLst>
              <a:ext uri="{FF2B5EF4-FFF2-40B4-BE49-F238E27FC236}">
                <a16:creationId xmlns:a16="http://schemas.microsoft.com/office/drawing/2014/main" id="{07B2B30B-8FAE-4B21-AA19-12033F08C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702868-598B-43A4-9F8F-B9273A2661BA}"/>
              </a:ext>
            </a:extLst>
          </p:cNvPr>
          <p:cNvSpPr txBox="1"/>
          <p:nvPr/>
        </p:nvSpPr>
        <p:spPr>
          <a:xfrm>
            <a:off x="1867796" y="5736771"/>
            <a:ext cx="8456405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Voltage profile over time, and Degradation rate percentage per 1000 hours versus time for the SOFC running at 750℃ and 0.5 A/cm</a:t>
            </a:r>
            <a:r>
              <a:rPr lang="en-CA" sz="1800" baseline="300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18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with pure hydrogen.</a:t>
            </a:r>
            <a:endParaRPr lang="en-US" sz="1800" dirty="0">
              <a:effectLst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0"/>
    </mc:Choice>
    <mc:Fallback xmlns="">
      <p:transition spd="slow" advTm="463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CF6DC9-4FEE-47F3-AF07-BEB8E5A7EC27}"/>
              </a:ext>
            </a:extLst>
          </p:cNvPr>
          <p:cNvSpPr txBox="1"/>
          <p:nvPr/>
        </p:nvSpPr>
        <p:spPr>
          <a:xfrm>
            <a:off x="406401" y="466726"/>
            <a:ext cx="1137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b="1" dirty="0">
                <a:solidFill>
                  <a:srgbClr val="206775"/>
                </a:solidFill>
              </a:rPr>
              <a:t>Sensitivity analysis</a:t>
            </a:r>
            <a:endParaRPr lang="en-US" sz="2800" b="1" dirty="0">
              <a:solidFill>
                <a:srgbClr val="38A4B5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742430-F797-47D0-B2F8-8ED74F65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978DB-F19A-4754-95C6-359B60B56C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30" y="1872343"/>
            <a:ext cx="7211786" cy="393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exual Violence Policy @McMaster - Student Wellness Centre">
            <a:extLst>
              <a:ext uri="{FF2B5EF4-FFF2-40B4-BE49-F238E27FC236}">
                <a16:creationId xmlns:a16="http://schemas.microsoft.com/office/drawing/2014/main" id="{2A3585BE-A2CB-41C7-A73B-DEA5A016D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985FF-9C1C-4DB4-8DB2-DD74F9A5A6B8}"/>
              </a:ext>
            </a:extLst>
          </p:cNvPr>
          <p:cNvSpPr txBox="1"/>
          <p:nvPr/>
        </p:nvSpPr>
        <p:spPr>
          <a:xfrm>
            <a:off x="133348" y="1153884"/>
            <a:ext cx="4645481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</a:rPr>
              <a:t>Generate 6000 random operating conditions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</a:rPr>
              <a:t>Current density (0.2-1 A/cm</a:t>
            </a:r>
            <a:r>
              <a:rPr lang="en-CA" baseline="30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</a:rPr>
              <a:t>), Temperature (873-1173 K), H</a:t>
            </a:r>
            <a:r>
              <a:rPr lang="en-CA" baseline="-25000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</a:rPr>
              <a:t> partial pressure (70%-90% of the fuel pressure)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</a:rPr>
              <a:t>Simulate 3000 hours of operation of SOFCs at each condition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1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</a:rPr>
              <a:t>Calculate average degradation rates over the first, second, and third 1000 hours of operation for each random sample</a:t>
            </a:r>
          </a:p>
        </p:txBody>
      </p:sp>
    </p:spTree>
    <p:extLst>
      <p:ext uri="{BB962C8B-B14F-4D97-AF65-F5344CB8AC3E}">
        <p14:creationId xmlns:p14="http://schemas.microsoft.com/office/powerpoint/2010/main" val="17380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90"/>
    </mc:Choice>
    <mc:Fallback xmlns="">
      <p:transition spd="slow" advTm="954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CF6DC9-4FEE-47F3-AF07-BEB8E5A7EC27}"/>
              </a:ext>
            </a:extLst>
          </p:cNvPr>
          <p:cNvSpPr txBox="1"/>
          <p:nvPr/>
        </p:nvSpPr>
        <p:spPr>
          <a:xfrm>
            <a:off x="406401" y="466726"/>
            <a:ext cx="1137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b="1" dirty="0">
                <a:solidFill>
                  <a:srgbClr val="206775"/>
                </a:solidFill>
              </a:rPr>
              <a:t>Sensitivity analysis</a:t>
            </a:r>
            <a:endParaRPr lang="en-US" sz="2800" b="1" dirty="0">
              <a:solidFill>
                <a:srgbClr val="38A4B5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742430-F797-47D0-B2F8-8ED74F65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ACB378-EDB6-4237-BD53-42AB1C8E0C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9" y="897613"/>
            <a:ext cx="7238997" cy="596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exual Violence Policy @McMaster - Student Wellness Centre">
            <a:extLst>
              <a:ext uri="{FF2B5EF4-FFF2-40B4-BE49-F238E27FC236}">
                <a16:creationId xmlns:a16="http://schemas.microsoft.com/office/drawing/2014/main" id="{DAD837A4-42AE-4190-8DF7-E1EAAC1D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61"/>
    </mc:Choice>
    <mc:Fallback xmlns="">
      <p:transition spd="slow" advTm="1007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44FEA-87D1-49ED-94D7-F000C012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A03A4-F5C5-4096-95EE-F8D8C0EB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77375"/>
            <a:ext cx="10515600" cy="5665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>
                <a:solidFill>
                  <a:schemeClr val="accent2"/>
                </a:solidFill>
              </a:rPr>
              <a:t>Conclusion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EA61D-4D91-4567-A7D0-556C73C3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481937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first complete model of long-term SOFCs performance degradation</a:t>
            </a:r>
          </a:p>
          <a:p>
            <a:pPr algn="just">
              <a:lnSpc>
                <a:spcPct val="150000"/>
              </a:lnSpc>
            </a:pPr>
            <a:endParaRPr lang="en-CA" sz="1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Combined information from the literature with very little parameter fitting </a:t>
            </a:r>
          </a:p>
          <a:p>
            <a:pPr algn="just">
              <a:lnSpc>
                <a:spcPct val="150000"/>
              </a:lnSpc>
            </a:pPr>
            <a:endParaRPr lang="en-CA" sz="1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Validated on literature data not used to develop the model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 descr="Sexual Violence Policy @McMaster - Student Wellness Centre">
            <a:extLst>
              <a:ext uri="{FF2B5EF4-FFF2-40B4-BE49-F238E27FC236}">
                <a16:creationId xmlns:a16="http://schemas.microsoft.com/office/drawing/2014/main" id="{B8DB3B21-B73B-4119-9019-10ECB8D6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3"/>
    </mc:Choice>
    <mc:Fallback xmlns="">
      <p:transition spd="slow" advTm="3890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E4933F7-2254-424D-B25D-FF4814CA962C}"/>
              </a:ext>
            </a:extLst>
          </p:cNvPr>
          <p:cNvSpPr txBox="1"/>
          <p:nvPr/>
        </p:nvSpPr>
        <p:spPr>
          <a:xfrm>
            <a:off x="546100" y="3718322"/>
            <a:ext cx="5689599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dirty="0">
                <a:solidFill>
                  <a:srgbClr val="206775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10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5"/>
    </mc:Choice>
    <mc:Fallback xmlns="">
      <p:transition spd="slow" advTm="38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CF6DC9-4FEE-47F3-AF07-BEB8E5A7EC27}"/>
              </a:ext>
            </a:extLst>
          </p:cNvPr>
          <p:cNvSpPr txBox="1"/>
          <p:nvPr/>
        </p:nvSpPr>
        <p:spPr>
          <a:xfrm>
            <a:off x="406401" y="466726"/>
            <a:ext cx="1137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b="1" dirty="0">
                <a:solidFill>
                  <a:schemeClr val="accent2"/>
                </a:solidFill>
              </a:rPr>
              <a:t>Performance degradation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742430-F797-47D0-B2F8-8ED74F65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185FCFD2-359C-4DA8-B3F6-8C5E95467B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384" y="1448702"/>
                <a:ext cx="11180597" cy="40554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b="0" i="0" kern="1200">
                    <a:solidFill>
                      <a:schemeClr val="tx1"/>
                    </a:solidFill>
                    <a:latin typeface="Source Sans Pro" charset="0"/>
                    <a:ea typeface="Source Sans Pro" charset="0"/>
                    <a:cs typeface="Source Sans Pro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Source Sans Pro" charset="0"/>
                    <a:ea typeface="Source Sans Pro" charset="0"/>
                    <a:cs typeface="Source Sans Pro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b="0" i="0" kern="1200">
                    <a:solidFill>
                      <a:schemeClr val="tx1"/>
                    </a:solidFill>
                    <a:latin typeface="Source Sans Pro" charset="0"/>
                    <a:ea typeface="Source Sans Pro" charset="0"/>
                    <a:cs typeface="Source Sans Pro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Source Sans Pro" charset="0"/>
                    <a:ea typeface="Source Sans Pro" charset="0"/>
                    <a:cs typeface="Source Sans Pro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b="0" i="0" kern="1200">
                    <a:solidFill>
                      <a:schemeClr val="tx1"/>
                    </a:solidFill>
                    <a:latin typeface="Source Sans Pro" charset="0"/>
                    <a:ea typeface="Source Sans Pro" charset="0"/>
                    <a:cs typeface="Source Sans Pro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200000"/>
                  </a:lnSpc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CA" sz="2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CA" sz="2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CA" sz="2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CA" sz="2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a:rPr lang="en-CA" sz="2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CA" sz="2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(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ohm</m:t>
                            </m:r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act</m:t>
                            </m:r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an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act</m:t>
                            </m:r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ca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con</m:t>
                            </m:r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an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con</m:t>
                            </m:r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ca</m:t>
                            </m:r>
                          </m:sub>
                        </m:sSub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en-US" sz="2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50000"/>
                  </a:lnSpc>
                  <a:buFont typeface="Arial"/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3">
                <a:extLst>
                  <a:ext uri="{FF2B5EF4-FFF2-40B4-BE49-F238E27FC236}">
                    <a16:creationId xmlns:a16="http://schemas.microsoft.com/office/drawing/2014/main" id="{185FCFD2-359C-4DA8-B3F6-8C5E95467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84" y="1448702"/>
                <a:ext cx="11180597" cy="4055457"/>
              </a:xfrm>
              <a:prstGeom prst="rect">
                <a:avLst/>
              </a:prstGeom>
              <a:blipFill>
                <a:blip r:embed="rId4"/>
                <a:stretch>
                  <a:fillRect l="-55" t="-7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E701CC-A8BC-4C70-BA00-7A1D2A5BA8DB}"/>
              </a:ext>
            </a:extLst>
          </p:cNvPr>
          <p:cNvSpPr txBox="1"/>
          <p:nvPr/>
        </p:nvSpPr>
        <p:spPr>
          <a:xfrm>
            <a:off x="4101045" y="5712721"/>
            <a:ext cx="7744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Parhizkar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T., &amp;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Roshandel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R. (2017). Long term performance degradation analysis and optimization of anode supported solid oxide fuel cell stacks.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Energy conversion and management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133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20-30.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942AF-46F3-477A-B92C-C54A82212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982" y="2593104"/>
            <a:ext cx="8045371" cy="3020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04A514-96F1-474F-8CE2-F41CE2760F74}"/>
                  </a:ext>
                </a:extLst>
              </p:cNvPr>
              <p:cNvSpPr txBox="1"/>
              <p:nvPr/>
            </p:nvSpPr>
            <p:spPr>
              <a:xfrm>
                <a:off x="406401" y="2762049"/>
                <a:ext cx="3762375" cy="1703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dirty="0">
                    <a:latin typeface="+mj-lt"/>
                    <a:cs typeface="Arial" panose="020B0604020202020204" pitchFamily="34" charset="0"/>
                  </a:rPr>
                  <a:t> = Open-Circuit voltage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ohm</m:t>
                        </m:r>
                      </m:sub>
                    </m:sSub>
                    <m:r>
                      <a:rPr lang="en-CA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+mj-lt"/>
                    <a:cs typeface="Arial" panose="020B0604020202020204" pitchFamily="34" charset="0"/>
                  </a:rPr>
                  <a:t>= Ohmic polarization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con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cs typeface="Arial" panose="020B0604020202020204" pitchFamily="34" charset="0"/>
                  </a:rPr>
                  <a:t> = Concentration polarization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act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cs typeface="Arial" panose="020B0604020202020204" pitchFamily="34" charset="0"/>
                  </a:rPr>
                  <a:t> = Activation polarization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04A514-96F1-474F-8CE2-F41CE2760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1" y="2762049"/>
                <a:ext cx="3762375" cy="1703030"/>
              </a:xfrm>
              <a:prstGeom prst="rect">
                <a:avLst/>
              </a:prstGeom>
              <a:blipFill>
                <a:blip r:embed="rId6"/>
                <a:stretch>
                  <a:fillRect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exual Violence Policy @McMaster - Student Wellness Centre">
            <a:extLst>
              <a:ext uri="{FF2B5EF4-FFF2-40B4-BE49-F238E27FC236}">
                <a16:creationId xmlns:a16="http://schemas.microsoft.com/office/drawing/2014/main" id="{32AA7301-DA93-4F49-BB23-1AA4E5DA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01"/>
    </mc:Choice>
    <mc:Fallback xmlns="">
      <p:transition spd="slow" advTm="7480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26B1F4A-3068-4F6C-A0EC-E59748116C12}"/>
              </a:ext>
            </a:extLst>
          </p:cNvPr>
          <p:cNvSpPr/>
          <p:nvPr/>
        </p:nvSpPr>
        <p:spPr>
          <a:xfrm>
            <a:off x="5125241" y="1853756"/>
            <a:ext cx="1800000" cy="1800000"/>
          </a:xfrm>
          <a:prstGeom prst="rect">
            <a:avLst/>
          </a:prstGeom>
          <a:solidFill>
            <a:srgbClr val="2067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4841112-58A8-4036-96F6-BE53A430244B}"/>
              </a:ext>
            </a:extLst>
          </p:cNvPr>
          <p:cNvSpPr/>
          <p:nvPr/>
        </p:nvSpPr>
        <p:spPr>
          <a:xfrm>
            <a:off x="4805047" y="1533561"/>
            <a:ext cx="640388" cy="640388"/>
          </a:xfrm>
          <a:prstGeom prst="rect">
            <a:avLst/>
          </a:prstGeom>
          <a:solidFill>
            <a:srgbClr val="38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r>
              <a:rPr lang="en-CA" b="1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0D3168-0973-4363-8575-1362EDA25CE2}"/>
              </a:ext>
            </a:extLst>
          </p:cNvPr>
          <p:cNvSpPr/>
          <p:nvPr/>
        </p:nvSpPr>
        <p:spPr>
          <a:xfrm>
            <a:off x="6605049" y="1533561"/>
            <a:ext cx="640388" cy="640388"/>
          </a:xfrm>
          <a:prstGeom prst="rect">
            <a:avLst/>
          </a:prstGeom>
          <a:solidFill>
            <a:srgbClr val="38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r>
              <a:rPr lang="en-CA" b="1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E05CB6-963B-4D2B-B6CB-AAEBFAF321DF}"/>
              </a:ext>
            </a:extLst>
          </p:cNvPr>
          <p:cNvSpPr/>
          <p:nvPr/>
        </p:nvSpPr>
        <p:spPr>
          <a:xfrm>
            <a:off x="4805045" y="3333563"/>
            <a:ext cx="640388" cy="640388"/>
          </a:xfrm>
          <a:prstGeom prst="rect">
            <a:avLst/>
          </a:prstGeom>
          <a:solidFill>
            <a:srgbClr val="38A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r>
              <a:rPr lang="en-CA" b="1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9144BB6-9894-47EE-BE04-51BE2ABF20EE}"/>
              </a:ext>
            </a:extLst>
          </p:cNvPr>
          <p:cNvCxnSpPr>
            <a:cxnSpLocks/>
          </p:cNvCxnSpPr>
          <p:nvPr/>
        </p:nvCxnSpPr>
        <p:spPr>
          <a:xfrm flipH="1">
            <a:off x="386193" y="3029726"/>
            <a:ext cx="38607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9D5067F-208F-4E1B-892E-B6EEB87ED96F}"/>
              </a:ext>
            </a:extLst>
          </p:cNvPr>
          <p:cNvSpPr txBox="1"/>
          <p:nvPr/>
        </p:nvSpPr>
        <p:spPr>
          <a:xfrm>
            <a:off x="92527" y="502985"/>
            <a:ext cx="4154465" cy="1687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solidFill>
                  <a:srgbClr val="38A4B5"/>
                </a:solidFill>
              </a:rPr>
              <a:t>1         </a:t>
            </a:r>
          </a:p>
          <a:p>
            <a:pPr algn="r" rtl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Performance degradation, makes it hard to find the proper sizing and operation of SOFCs for the communities.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94BCCA-979F-4E74-8240-E9B239C707C4}"/>
              </a:ext>
            </a:extLst>
          </p:cNvPr>
          <p:cNvSpPr txBox="1"/>
          <p:nvPr/>
        </p:nvSpPr>
        <p:spPr>
          <a:xfrm>
            <a:off x="7803490" y="584627"/>
            <a:ext cx="4366267" cy="2380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38A4B5"/>
                </a:solidFill>
              </a:rPr>
              <a:t>2</a:t>
            </a:r>
          </a:p>
          <a:p>
            <a:pPr rtl="1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Lack of a comprehensive model that accounts for the dominant degradation mechanisms in SOFCs prevents widespread commercialization of this technology.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698A89-B488-4766-9762-355A93DFF056}"/>
              </a:ext>
            </a:extLst>
          </p:cNvPr>
          <p:cNvSpPr txBox="1"/>
          <p:nvPr/>
        </p:nvSpPr>
        <p:spPr>
          <a:xfrm>
            <a:off x="386193" y="3729259"/>
            <a:ext cx="3860799" cy="2103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solidFill>
                  <a:srgbClr val="38A4B5"/>
                </a:solidFill>
              </a:rPr>
              <a:t>3         </a:t>
            </a:r>
          </a:p>
          <a:p>
            <a:pPr algn="r">
              <a:lnSpc>
                <a:spcPct val="150000"/>
              </a:lnSpc>
            </a:pPr>
            <a:r>
              <a:rPr lang="en-CA" dirty="0"/>
              <a:t>Resolve the apparent conflict in the literature about whether temperature positively or negatively correlates to the SOFCs performance degradation. 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742430-F797-47D0-B2F8-8ED74F65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418202"/>
            <a:ext cx="381002" cy="276999"/>
          </a:xfrm>
        </p:spPr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577B6B8-3FDD-4AF9-A118-5F7F5DFBDF2D}"/>
              </a:ext>
            </a:extLst>
          </p:cNvPr>
          <p:cNvSpPr>
            <a:spLocks/>
          </p:cNvSpPr>
          <p:nvPr/>
        </p:nvSpPr>
        <p:spPr bwMode="auto">
          <a:xfrm>
            <a:off x="3494749" y="395604"/>
            <a:ext cx="91144" cy="164928"/>
          </a:xfrm>
          <a:custGeom>
            <a:avLst/>
            <a:gdLst>
              <a:gd name="T0" fmla="*/ 16 w 18"/>
              <a:gd name="T1" fmla="*/ 0 h 32"/>
              <a:gd name="T2" fmla="*/ 2 w 18"/>
              <a:gd name="T3" fmla="*/ 0 h 32"/>
              <a:gd name="T4" fmla="*/ 0 w 18"/>
              <a:gd name="T5" fmla="*/ 2 h 32"/>
              <a:gd name="T6" fmla="*/ 0 w 18"/>
              <a:gd name="T7" fmla="*/ 30 h 32"/>
              <a:gd name="T8" fmla="*/ 2 w 18"/>
              <a:gd name="T9" fmla="*/ 32 h 32"/>
              <a:gd name="T10" fmla="*/ 16 w 18"/>
              <a:gd name="T11" fmla="*/ 32 h 32"/>
              <a:gd name="T12" fmla="*/ 18 w 18"/>
              <a:gd name="T13" fmla="*/ 30 h 32"/>
              <a:gd name="T14" fmla="*/ 18 w 18"/>
              <a:gd name="T15" fmla="*/ 2 h 32"/>
              <a:gd name="T16" fmla="*/ 16 w 18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32">
                <a:moveTo>
                  <a:pt x="1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8" y="31"/>
                  <a:pt x="18" y="30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7" y="0"/>
                  <a:pt x="16" y="0"/>
                </a:cubicBezTo>
                <a:close/>
              </a:path>
            </a:pathLst>
          </a:custGeom>
          <a:solidFill>
            <a:srgbClr val="206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51">
            <a:extLst>
              <a:ext uri="{FF2B5EF4-FFF2-40B4-BE49-F238E27FC236}">
                <a16:creationId xmlns:a16="http://schemas.microsoft.com/office/drawing/2014/main" id="{EA774D8D-6962-4638-BD7E-D7B2E404B368}"/>
              </a:ext>
            </a:extLst>
          </p:cNvPr>
          <p:cNvSpPr>
            <a:spLocks/>
          </p:cNvSpPr>
          <p:nvPr/>
        </p:nvSpPr>
        <p:spPr bwMode="auto">
          <a:xfrm>
            <a:off x="3607665" y="395604"/>
            <a:ext cx="338537" cy="136717"/>
          </a:xfrm>
          <a:custGeom>
            <a:avLst/>
            <a:gdLst>
              <a:gd name="T0" fmla="*/ 24 w 66"/>
              <a:gd name="T1" fmla="*/ 8 h 26"/>
              <a:gd name="T2" fmla="*/ 16 w 66"/>
              <a:gd name="T3" fmla="*/ 8 h 26"/>
              <a:gd name="T4" fmla="*/ 14 w 66"/>
              <a:gd name="T5" fmla="*/ 10 h 26"/>
              <a:gd name="T6" fmla="*/ 16 w 66"/>
              <a:gd name="T7" fmla="*/ 12 h 26"/>
              <a:gd name="T8" fmla="*/ 32 w 66"/>
              <a:gd name="T9" fmla="*/ 12 h 26"/>
              <a:gd name="T10" fmla="*/ 40 w 66"/>
              <a:gd name="T11" fmla="*/ 12 h 26"/>
              <a:gd name="T12" fmla="*/ 50 w 66"/>
              <a:gd name="T13" fmla="*/ 12 h 26"/>
              <a:gd name="T14" fmla="*/ 66 w 66"/>
              <a:gd name="T15" fmla="*/ 24 h 26"/>
              <a:gd name="T16" fmla="*/ 64 w 66"/>
              <a:gd name="T17" fmla="*/ 26 h 26"/>
              <a:gd name="T18" fmla="*/ 2 w 66"/>
              <a:gd name="T19" fmla="*/ 26 h 26"/>
              <a:gd name="T20" fmla="*/ 0 w 66"/>
              <a:gd name="T21" fmla="*/ 24 h 26"/>
              <a:gd name="T22" fmla="*/ 0 w 66"/>
              <a:gd name="T23" fmla="*/ 2 h 26"/>
              <a:gd name="T24" fmla="*/ 2 w 66"/>
              <a:gd name="T25" fmla="*/ 0 h 26"/>
              <a:gd name="T26" fmla="*/ 11 w 66"/>
              <a:gd name="T27" fmla="*/ 0 h 26"/>
              <a:gd name="T28" fmla="*/ 24 w 66"/>
              <a:gd name="T29" fmla="*/ 5 h 26"/>
              <a:gd name="T30" fmla="*/ 24 w 66"/>
              <a:gd name="T31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6" h="26">
                <a:moveTo>
                  <a:pt x="24" y="8"/>
                </a:move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4" y="9"/>
                  <a:pt x="14" y="10"/>
                </a:cubicBezTo>
                <a:cubicBezTo>
                  <a:pt x="14" y="11"/>
                  <a:pt x="15" y="12"/>
                  <a:pt x="1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9" y="14"/>
                  <a:pt x="66" y="19"/>
                  <a:pt x="66" y="24"/>
                </a:cubicBezTo>
                <a:cubicBezTo>
                  <a:pt x="66" y="25"/>
                  <a:pt x="65" y="26"/>
                  <a:pt x="64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7" y="0"/>
                  <a:pt x="23" y="5"/>
                  <a:pt x="24" y="5"/>
                </a:cubicBezTo>
                <a:cubicBezTo>
                  <a:pt x="25" y="6"/>
                  <a:pt x="28" y="8"/>
                  <a:pt x="24" y="8"/>
                </a:cubicBezTo>
                <a:close/>
              </a:path>
            </a:pathLst>
          </a:custGeom>
          <a:solidFill>
            <a:srgbClr val="206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9" name="Freeform 51">
            <a:extLst>
              <a:ext uri="{FF2B5EF4-FFF2-40B4-BE49-F238E27FC236}">
                <a16:creationId xmlns:a16="http://schemas.microsoft.com/office/drawing/2014/main" id="{BEEB0C8F-F2E7-440C-BFF2-33FFC9FED003}"/>
              </a:ext>
            </a:extLst>
          </p:cNvPr>
          <p:cNvSpPr>
            <a:spLocks/>
          </p:cNvSpPr>
          <p:nvPr/>
        </p:nvSpPr>
        <p:spPr bwMode="auto">
          <a:xfrm>
            <a:off x="3613005" y="3403685"/>
            <a:ext cx="338537" cy="136717"/>
          </a:xfrm>
          <a:custGeom>
            <a:avLst/>
            <a:gdLst>
              <a:gd name="T0" fmla="*/ 24 w 66"/>
              <a:gd name="T1" fmla="*/ 8 h 26"/>
              <a:gd name="T2" fmla="*/ 16 w 66"/>
              <a:gd name="T3" fmla="*/ 8 h 26"/>
              <a:gd name="T4" fmla="*/ 14 w 66"/>
              <a:gd name="T5" fmla="*/ 10 h 26"/>
              <a:gd name="T6" fmla="*/ 16 w 66"/>
              <a:gd name="T7" fmla="*/ 12 h 26"/>
              <a:gd name="T8" fmla="*/ 32 w 66"/>
              <a:gd name="T9" fmla="*/ 12 h 26"/>
              <a:gd name="T10" fmla="*/ 40 w 66"/>
              <a:gd name="T11" fmla="*/ 12 h 26"/>
              <a:gd name="T12" fmla="*/ 50 w 66"/>
              <a:gd name="T13" fmla="*/ 12 h 26"/>
              <a:gd name="T14" fmla="*/ 66 w 66"/>
              <a:gd name="T15" fmla="*/ 24 h 26"/>
              <a:gd name="T16" fmla="*/ 64 w 66"/>
              <a:gd name="T17" fmla="*/ 26 h 26"/>
              <a:gd name="T18" fmla="*/ 2 w 66"/>
              <a:gd name="T19" fmla="*/ 26 h 26"/>
              <a:gd name="T20" fmla="*/ 0 w 66"/>
              <a:gd name="T21" fmla="*/ 24 h 26"/>
              <a:gd name="T22" fmla="*/ 0 w 66"/>
              <a:gd name="T23" fmla="*/ 2 h 26"/>
              <a:gd name="T24" fmla="*/ 2 w 66"/>
              <a:gd name="T25" fmla="*/ 0 h 26"/>
              <a:gd name="T26" fmla="*/ 11 w 66"/>
              <a:gd name="T27" fmla="*/ 0 h 26"/>
              <a:gd name="T28" fmla="*/ 24 w 66"/>
              <a:gd name="T29" fmla="*/ 5 h 26"/>
              <a:gd name="T30" fmla="*/ 24 w 66"/>
              <a:gd name="T31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6" h="26">
                <a:moveTo>
                  <a:pt x="24" y="8"/>
                </a:move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4" y="9"/>
                  <a:pt x="14" y="10"/>
                </a:cubicBezTo>
                <a:cubicBezTo>
                  <a:pt x="14" y="11"/>
                  <a:pt x="15" y="12"/>
                  <a:pt x="1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9" y="14"/>
                  <a:pt x="66" y="19"/>
                  <a:pt x="66" y="24"/>
                </a:cubicBezTo>
                <a:cubicBezTo>
                  <a:pt x="66" y="25"/>
                  <a:pt x="65" y="26"/>
                  <a:pt x="64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7" y="0"/>
                  <a:pt x="23" y="5"/>
                  <a:pt x="24" y="5"/>
                </a:cubicBezTo>
                <a:cubicBezTo>
                  <a:pt x="25" y="6"/>
                  <a:pt x="28" y="8"/>
                  <a:pt x="24" y="8"/>
                </a:cubicBezTo>
                <a:close/>
              </a:path>
            </a:pathLst>
          </a:custGeom>
          <a:solidFill>
            <a:srgbClr val="206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40" name="Freeform 52">
            <a:extLst>
              <a:ext uri="{FF2B5EF4-FFF2-40B4-BE49-F238E27FC236}">
                <a16:creationId xmlns:a16="http://schemas.microsoft.com/office/drawing/2014/main" id="{13EB0B9D-B9A0-41A5-B1DA-C6F6627DA776}"/>
              </a:ext>
            </a:extLst>
          </p:cNvPr>
          <p:cNvSpPr>
            <a:spLocks/>
          </p:cNvSpPr>
          <p:nvPr/>
        </p:nvSpPr>
        <p:spPr bwMode="auto">
          <a:xfrm>
            <a:off x="3500159" y="3395005"/>
            <a:ext cx="91144" cy="164928"/>
          </a:xfrm>
          <a:custGeom>
            <a:avLst/>
            <a:gdLst>
              <a:gd name="T0" fmla="*/ 16 w 18"/>
              <a:gd name="T1" fmla="*/ 0 h 32"/>
              <a:gd name="T2" fmla="*/ 2 w 18"/>
              <a:gd name="T3" fmla="*/ 0 h 32"/>
              <a:gd name="T4" fmla="*/ 0 w 18"/>
              <a:gd name="T5" fmla="*/ 2 h 32"/>
              <a:gd name="T6" fmla="*/ 0 w 18"/>
              <a:gd name="T7" fmla="*/ 30 h 32"/>
              <a:gd name="T8" fmla="*/ 2 w 18"/>
              <a:gd name="T9" fmla="*/ 32 h 32"/>
              <a:gd name="T10" fmla="*/ 16 w 18"/>
              <a:gd name="T11" fmla="*/ 32 h 32"/>
              <a:gd name="T12" fmla="*/ 18 w 18"/>
              <a:gd name="T13" fmla="*/ 30 h 32"/>
              <a:gd name="T14" fmla="*/ 18 w 18"/>
              <a:gd name="T15" fmla="*/ 2 h 32"/>
              <a:gd name="T16" fmla="*/ 16 w 18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32">
                <a:moveTo>
                  <a:pt x="1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8" y="31"/>
                  <a:pt x="18" y="30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7" y="0"/>
                  <a:pt x="16" y="0"/>
                </a:cubicBezTo>
                <a:close/>
              </a:path>
            </a:pathLst>
          </a:custGeom>
          <a:solidFill>
            <a:srgbClr val="206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52">
            <a:extLst>
              <a:ext uri="{FF2B5EF4-FFF2-40B4-BE49-F238E27FC236}">
                <a16:creationId xmlns:a16="http://schemas.microsoft.com/office/drawing/2014/main" id="{7FD12256-BF30-478E-83D3-E30A5B674FB3}"/>
              </a:ext>
            </a:extLst>
          </p:cNvPr>
          <p:cNvSpPr>
            <a:spLocks/>
          </p:cNvSpPr>
          <p:nvPr/>
        </p:nvSpPr>
        <p:spPr bwMode="auto">
          <a:xfrm>
            <a:off x="7576914" y="384714"/>
            <a:ext cx="91144" cy="164928"/>
          </a:xfrm>
          <a:custGeom>
            <a:avLst/>
            <a:gdLst>
              <a:gd name="T0" fmla="*/ 16 w 18"/>
              <a:gd name="T1" fmla="*/ 0 h 32"/>
              <a:gd name="T2" fmla="*/ 2 w 18"/>
              <a:gd name="T3" fmla="*/ 0 h 32"/>
              <a:gd name="T4" fmla="*/ 0 w 18"/>
              <a:gd name="T5" fmla="*/ 2 h 32"/>
              <a:gd name="T6" fmla="*/ 0 w 18"/>
              <a:gd name="T7" fmla="*/ 30 h 32"/>
              <a:gd name="T8" fmla="*/ 2 w 18"/>
              <a:gd name="T9" fmla="*/ 32 h 32"/>
              <a:gd name="T10" fmla="*/ 16 w 18"/>
              <a:gd name="T11" fmla="*/ 32 h 32"/>
              <a:gd name="T12" fmla="*/ 18 w 18"/>
              <a:gd name="T13" fmla="*/ 30 h 32"/>
              <a:gd name="T14" fmla="*/ 18 w 18"/>
              <a:gd name="T15" fmla="*/ 2 h 32"/>
              <a:gd name="T16" fmla="*/ 16 w 18"/>
              <a:gd name="T1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32">
                <a:moveTo>
                  <a:pt x="1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1" y="32"/>
                  <a:pt x="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2"/>
                  <a:pt x="18" y="31"/>
                  <a:pt x="18" y="30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7" y="0"/>
                  <a:pt x="16" y="0"/>
                </a:cubicBezTo>
                <a:close/>
              </a:path>
            </a:pathLst>
          </a:custGeom>
          <a:solidFill>
            <a:srgbClr val="206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51">
            <a:extLst>
              <a:ext uri="{FF2B5EF4-FFF2-40B4-BE49-F238E27FC236}">
                <a16:creationId xmlns:a16="http://schemas.microsoft.com/office/drawing/2014/main" id="{E451492A-2DFB-4CB8-8E75-64F9D21F9F3B}"/>
              </a:ext>
            </a:extLst>
          </p:cNvPr>
          <p:cNvSpPr>
            <a:spLocks/>
          </p:cNvSpPr>
          <p:nvPr/>
        </p:nvSpPr>
        <p:spPr bwMode="auto">
          <a:xfrm>
            <a:off x="7689830" y="384714"/>
            <a:ext cx="338537" cy="136717"/>
          </a:xfrm>
          <a:custGeom>
            <a:avLst/>
            <a:gdLst>
              <a:gd name="T0" fmla="*/ 24 w 66"/>
              <a:gd name="T1" fmla="*/ 8 h 26"/>
              <a:gd name="T2" fmla="*/ 16 w 66"/>
              <a:gd name="T3" fmla="*/ 8 h 26"/>
              <a:gd name="T4" fmla="*/ 14 w 66"/>
              <a:gd name="T5" fmla="*/ 10 h 26"/>
              <a:gd name="T6" fmla="*/ 16 w 66"/>
              <a:gd name="T7" fmla="*/ 12 h 26"/>
              <a:gd name="T8" fmla="*/ 32 w 66"/>
              <a:gd name="T9" fmla="*/ 12 h 26"/>
              <a:gd name="T10" fmla="*/ 40 w 66"/>
              <a:gd name="T11" fmla="*/ 12 h 26"/>
              <a:gd name="T12" fmla="*/ 50 w 66"/>
              <a:gd name="T13" fmla="*/ 12 h 26"/>
              <a:gd name="T14" fmla="*/ 66 w 66"/>
              <a:gd name="T15" fmla="*/ 24 h 26"/>
              <a:gd name="T16" fmla="*/ 64 w 66"/>
              <a:gd name="T17" fmla="*/ 26 h 26"/>
              <a:gd name="T18" fmla="*/ 2 w 66"/>
              <a:gd name="T19" fmla="*/ 26 h 26"/>
              <a:gd name="T20" fmla="*/ 0 w 66"/>
              <a:gd name="T21" fmla="*/ 24 h 26"/>
              <a:gd name="T22" fmla="*/ 0 w 66"/>
              <a:gd name="T23" fmla="*/ 2 h 26"/>
              <a:gd name="T24" fmla="*/ 2 w 66"/>
              <a:gd name="T25" fmla="*/ 0 h 26"/>
              <a:gd name="T26" fmla="*/ 11 w 66"/>
              <a:gd name="T27" fmla="*/ 0 h 26"/>
              <a:gd name="T28" fmla="*/ 24 w 66"/>
              <a:gd name="T29" fmla="*/ 5 h 26"/>
              <a:gd name="T30" fmla="*/ 24 w 66"/>
              <a:gd name="T31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6" h="26">
                <a:moveTo>
                  <a:pt x="24" y="8"/>
                </a:move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4" y="9"/>
                  <a:pt x="14" y="10"/>
                </a:cubicBezTo>
                <a:cubicBezTo>
                  <a:pt x="14" y="11"/>
                  <a:pt x="15" y="12"/>
                  <a:pt x="1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9" y="14"/>
                  <a:pt x="66" y="19"/>
                  <a:pt x="66" y="24"/>
                </a:cubicBezTo>
                <a:cubicBezTo>
                  <a:pt x="66" y="25"/>
                  <a:pt x="65" y="26"/>
                  <a:pt x="64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7" y="0"/>
                  <a:pt x="23" y="5"/>
                  <a:pt x="24" y="5"/>
                </a:cubicBezTo>
                <a:cubicBezTo>
                  <a:pt x="25" y="6"/>
                  <a:pt x="28" y="8"/>
                  <a:pt x="24" y="8"/>
                </a:cubicBezTo>
                <a:close/>
              </a:path>
            </a:pathLst>
          </a:custGeom>
          <a:solidFill>
            <a:srgbClr val="206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F3B7E6-6EFB-4E3F-85FC-D005796E80A9}"/>
              </a:ext>
            </a:extLst>
          </p:cNvPr>
          <p:cNvCxnSpPr>
            <a:cxnSpLocks/>
          </p:cNvCxnSpPr>
          <p:nvPr/>
        </p:nvCxnSpPr>
        <p:spPr>
          <a:xfrm flipH="1">
            <a:off x="7776277" y="3029739"/>
            <a:ext cx="38607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exual Violence Policy @McMaster - Student Wellness Centre">
            <a:extLst>
              <a:ext uri="{FF2B5EF4-FFF2-40B4-BE49-F238E27FC236}">
                <a16:creationId xmlns:a16="http://schemas.microsoft.com/office/drawing/2014/main" id="{1A9096A8-0B23-4558-AB05-678C5104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16551235-AC45-4FE4-8234-9100F63C9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491" r="1482" b="3136"/>
          <a:stretch/>
        </p:blipFill>
        <p:spPr>
          <a:xfrm>
            <a:off x="4848588" y="3111042"/>
            <a:ext cx="7278750" cy="3013798"/>
          </a:xfrm>
        </p:spPr>
      </p:pic>
    </p:spTree>
    <p:extLst>
      <p:ext uri="{BB962C8B-B14F-4D97-AF65-F5344CB8AC3E}">
        <p14:creationId xmlns:p14="http://schemas.microsoft.com/office/powerpoint/2010/main" val="257090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3"/>
    </mc:Choice>
    <mc:Fallback xmlns="">
      <p:transition spd="slow" advTm="1057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742430-F797-47D0-B2F8-8ED74F65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4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C1198B8-D5B4-486A-A446-60C9E90C8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 b="52572"/>
          <a:stretch/>
        </p:blipFill>
        <p:spPr bwMode="auto">
          <a:xfrm>
            <a:off x="176894" y="821872"/>
            <a:ext cx="11446007" cy="56877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Sexual Violence Policy @McMaster - Student Wellness Centre">
            <a:extLst>
              <a:ext uri="{FF2B5EF4-FFF2-40B4-BE49-F238E27FC236}">
                <a16:creationId xmlns:a16="http://schemas.microsoft.com/office/drawing/2014/main" id="{D2F36E3E-4F68-42A3-8184-A5134096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0E35C-F557-4CD1-82DD-B3634B5825CD}"/>
              </a:ext>
            </a:extLst>
          </p:cNvPr>
          <p:cNvSpPr txBox="1"/>
          <p:nvPr/>
        </p:nvSpPr>
        <p:spPr>
          <a:xfrm>
            <a:off x="263976" y="284007"/>
            <a:ext cx="10055681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200" dirty="0">
                <a:effectLst/>
                <a:latin typeface="+mj-lt"/>
                <a:ea typeface="Calibri" panose="020F0502020204030204" pitchFamily="34" charset="0"/>
              </a:rPr>
              <a:t>M. Naeini, J.S. Cotton, T.A. Adams II, A mathematical model for prediction of long-term degradation effects in solid oxide fuel cells, J. Power Sources, Under review.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57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7"/>
    </mc:Choice>
    <mc:Fallback xmlns="">
      <p:transition spd="slow" advTm="435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A207FE-659D-4EEB-9C12-87A142C6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3F92BC-D719-4968-B0B7-DCAD9B93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36406"/>
            <a:ext cx="10515600" cy="387798"/>
          </a:xfrm>
        </p:spPr>
        <p:txBody>
          <a:bodyPr/>
          <a:lstStyle/>
          <a:p>
            <a:r>
              <a:rPr lang="en-CA" dirty="0"/>
              <a:t>Thermodynamic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B95554-0759-4017-9C16-E3F52106D3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6401" y="821875"/>
                <a:ext cx="10515600" cy="5693709"/>
              </a:xfrm>
            </p:spPr>
            <p:txBody>
              <a:bodyPr>
                <a:no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ohm</m:t>
                        </m:r>
                      </m:sub>
                    </m:sSub>
                    <m:r>
                      <a:rPr lang="en-CA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𝐼𝑅</m:t>
                    </m:r>
                  </m:oMath>
                </a14:m>
                <a:endParaRPr lang="en-US" sz="22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ohm</m:t>
                        </m:r>
                        <m: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ic</m:t>
                        </m:r>
                      </m:sub>
                    </m:sSub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CA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m:rPr>
                            <m:sty m:val="p"/>
                          </m:rPr>
                          <a:rPr lang="en-CA" sz="2200" b="0" i="0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CA" sz="220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𝐿𝑦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n-CA" sz="220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ic</m:t>
                        </m:r>
                      </m:den>
                    </m:f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m:rPr>
                            <m:sty m:val="p"/>
                          </m:rPr>
                          <a:rPr lang="en-CA" sz="220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fc</m:t>
                        </m:r>
                      </m:num>
                      <m:den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CA" sz="2200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ch</m:t>
                            </m:r>
                          </m:e>
                        </m:d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𝐿𝑦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n-CA" sz="220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ic</m:t>
                        </m:r>
                      </m:den>
                    </m:f>
                    <m:r>
                      <a:rPr lang="en-CA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m:rPr>
                            <m:sty m:val="p"/>
                          </m:rPr>
                          <a:rPr lang="en-CA" sz="220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m:rPr>
                                <m:sty m:val="p"/>
                              </m:rPr>
                              <a:rPr lang="en-CA" sz="2200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ch</m:t>
                            </m:r>
                          </m:e>
                        </m:d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𝐿𝑧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n-CA" sz="220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ic</m:t>
                        </m:r>
                      </m:den>
                    </m:f>
                    <m:r>
                      <a:rPr lang="en-CA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CA" sz="22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ohm</m:t>
                        </m:r>
                        <m: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ele</m:t>
                        </m:r>
                      </m:sub>
                    </m:sSub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sz="2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𝑒𝑙𝑒</m:t>
                        </m:r>
                      </m:num>
                      <m:den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𝐿𝑦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CA" sz="2200" b="0" i="1" baseline="-25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𝑒𝑙𝑒</m:t>
                        </m:r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en-CA" sz="2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ohm</m:t>
                        </m:r>
                        <m:r>
                          <a:rPr lang="en-CA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CA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CA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CA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CA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CA" sz="2200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i="1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sz="2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opt</m:t>
                                </m:r>
                                <m:r>
                                  <a:rPr lang="en-CA" sz="22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𝐿𝑦</m:t>
                            </m:r>
                            <m:r>
                              <a:rPr lang="en-CA" sz="2200" i="1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CA" sz="2200" i="1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CA" sz="2200" i="1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CA" sz="2200" i="1" baseline="3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opt</m:t>
                            </m:r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opt</m:t>
                            </m:r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(1−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m:rPr>
                            <m:sty m:val="p"/>
                          </m:rPr>
                          <a:rPr lang="en-CA" sz="2200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ele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CA" sz="2200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CA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CA" sz="2200" i="1" baseline="30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opt</m:t>
                            </m:r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𝐿𝑧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1−1.8</m:t>
                            </m:r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  <m:r>
                              <a:rPr lang="en-CA" sz="2200" i="1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CA" sz="2200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CA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CA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CA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con</m:t>
                        </m:r>
                        <m: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sub>
                    </m:sSub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den>
                    </m:f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CA" sz="2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CA" sz="2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TPB</m:t>
                            </m:r>
                          </m:sub>
                        </m:sSub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con</m:t>
                        </m:r>
                        <m: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an</m:t>
                        </m:r>
                      </m:sub>
                    </m:sSub>
                    <m:r>
                      <a:rPr lang="en-CA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den>
                    </m:f>
                    <m:func>
                      <m:func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CA" sz="2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  <m: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TPB</m:t>
                                </m:r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CA" sz="2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CA" sz="2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TPB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CA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2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CA" sz="2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CA" sz="2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b>
                            </m:sSub>
                          </m:den>
                        </m:f>
                        <m:r>
                          <a:rPr lang="en-CA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act</m:t>
                        </m:r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200" i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200" i="0">
                            <a:latin typeface="Cambria Math" panose="02040503050406030204" pitchFamily="18" charset="0"/>
                          </a:rPr>
                          <m:t>⍺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2200" i="0">
                            <a:latin typeface="Cambria Math" panose="02040503050406030204" pitchFamily="18" charset="0"/>
                          </a:rPr>
                          <m:t>F</m:t>
                        </m:r>
                      </m:den>
                    </m:f>
                    <m:r>
                      <a:rPr lang="en-US" sz="2200" i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 lang="en-US" sz="2200" i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sz="22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200" i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CA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EB95554-0759-4017-9C16-E3F52106D3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1" y="821875"/>
                <a:ext cx="10515600" cy="5693709"/>
              </a:xfrm>
              <a:blipFill>
                <a:blip r:embed="rId4"/>
                <a:stretch>
                  <a:fillRect l="-696" b="-4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exual Violence Policy @McMaster - Student Wellness Centre">
            <a:extLst>
              <a:ext uri="{FF2B5EF4-FFF2-40B4-BE49-F238E27FC236}">
                <a16:creationId xmlns:a16="http://schemas.microsoft.com/office/drawing/2014/main" id="{103D7439-8461-4059-A8A4-483CE763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DD55B4-8BA1-47AB-87D0-AE923C243D66}"/>
              </a:ext>
            </a:extLst>
          </p:cNvPr>
          <p:cNvCxnSpPr>
            <a:cxnSpLocks/>
          </p:cNvCxnSpPr>
          <p:nvPr/>
        </p:nvCxnSpPr>
        <p:spPr>
          <a:xfrm flipH="1">
            <a:off x="489610" y="3949569"/>
            <a:ext cx="10515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4F41AD-C27D-4A9C-A479-6BDFC686F7BA}"/>
              </a:ext>
            </a:extLst>
          </p:cNvPr>
          <p:cNvCxnSpPr>
            <a:cxnSpLocks/>
          </p:cNvCxnSpPr>
          <p:nvPr/>
        </p:nvCxnSpPr>
        <p:spPr>
          <a:xfrm flipH="1">
            <a:off x="489610" y="5903565"/>
            <a:ext cx="105158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F2322CD-B555-408C-AE4C-244066952BE4}"/>
              </a:ext>
            </a:extLst>
          </p:cNvPr>
          <p:cNvSpPr/>
          <p:nvPr/>
        </p:nvSpPr>
        <p:spPr>
          <a:xfrm>
            <a:off x="2193471" y="1436917"/>
            <a:ext cx="4430486" cy="62046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031830-C1F7-46A6-A591-7E73FA8320E8}"/>
              </a:ext>
            </a:extLst>
          </p:cNvPr>
          <p:cNvSpPr/>
          <p:nvPr/>
        </p:nvSpPr>
        <p:spPr>
          <a:xfrm>
            <a:off x="2275114" y="2166276"/>
            <a:ext cx="1208315" cy="620466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5B92B6-CE9B-4306-82FC-3A050C25EB71}"/>
              </a:ext>
            </a:extLst>
          </p:cNvPr>
          <p:cNvSpPr/>
          <p:nvPr/>
        </p:nvSpPr>
        <p:spPr>
          <a:xfrm>
            <a:off x="2111828" y="3048002"/>
            <a:ext cx="5023758" cy="67122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009BDF-64B9-4217-BD64-05AB9FD2BBDE}"/>
                  </a:ext>
                </a:extLst>
              </p:cNvPr>
              <p:cNvSpPr txBox="1"/>
              <p:nvPr/>
            </p:nvSpPr>
            <p:spPr>
              <a:xfrm>
                <a:off x="7870370" y="1119970"/>
                <a:ext cx="3118753" cy="1703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 Current</a:t>
                </a:r>
                <a:endParaRPr lang="en-CA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Electrical conductivity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 Length</a:t>
                </a:r>
                <a:r>
                  <a:rPr lang="en-CA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CA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Area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009BDF-64B9-4217-BD64-05AB9FD2B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370" y="1119970"/>
                <a:ext cx="3118753" cy="1703030"/>
              </a:xfrm>
              <a:prstGeom prst="rect">
                <a:avLst/>
              </a:prstGeom>
              <a:blipFill>
                <a:blip r:embed="rId6"/>
                <a:stretch>
                  <a:fillRect b="-5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B0ACA8-4CF4-416C-AD56-A16BDE781639}"/>
                  </a:ext>
                </a:extLst>
              </p:cNvPr>
              <p:cNvSpPr txBox="1"/>
              <p:nvPr/>
            </p:nvSpPr>
            <p:spPr>
              <a:xfrm>
                <a:off x="7870370" y="4177444"/>
                <a:ext cx="457743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 Temperature</a:t>
                </a:r>
                <a:endParaRPr lang="en-CA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Electrons associated with a reaction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CA" b="0" i="1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  <a:ea typeface="Cambria Math" panose="02040503050406030204" pitchFamily="18" charset="0"/>
                  </a:rPr>
                  <a:t>Partial pressure of species </a:t>
                </a:r>
                <a:r>
                  <a:rPr lang="en-CA" dirty="0" err="1">
                    <a:solidFill>
                      <a:srgbClr val="000000"/>
                    </a:solidFill>
                    <a:latin typeface="+mj-lt"/>
                    <a:ea typeface="Cambria Math" panose="02040503050406030204" pitchFamily="18" charset="0"/>
                  </a:rPr>
                  <a:t>i</a:t>
                </a:r>
                <a:endParaRPr lang="en-CA" dirty="0">
                  <a:solidFill>
                    <a:srgbClr val="000000"/>
                  </a:solidFill>
                  <a:effectLst/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B0ACA8-4CF4-416C-AD56-A16BDE781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370" y="4177444"/>
                <a:ext cx="4577438" cy="1287532"/>
              </a:xfrm>
              <a:prstGeom prst="rect">
                <a:avLst/>
              </a:prstGeom>
              <a:blipFill>
                <a:blip r:embed="rId7"/>
                <a:stretch>
                  <a:fillRect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CA9A60-08FA-46FB-8096-7840653A1262}"/>
                  </a:ext>
                </a:extLst>
              </p:cNvPr>
              <p:cNvSpPr txBox="1"/>
              <p:nvPr/>
            </p:nvSpPr>
            <p:spPr>
              <a:xfrm>
                <a:off x="7870370" y="5513242"/>
                <a:ext cx="457743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endParaRPr lang="en-CA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CA" b="0" i="1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Operating current density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CA" b="0" i="1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latin typeface="+mj-lt"/>
                    <a:ea typeface="Cambria Math" panose="02040503050406030204" pitchFamily="18" charset="0"/>
                  </a:rPr>
                  <a:t>Exchange current density</a:t>
                </a:r>
                <a:endParaRPr lang="en-CA" dirty="0">
                  <a:solidFill>
                    <a:srgbClr val="000000"/>
                  </a:solidFill>
                  <a:effectLst/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CA9A60-08FA-46FB-8096-7840653A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370" y="5513242"/>
                <a:ext cx="4577438" cy="1287532"/>
              </a:xfrm>
              <a:prstGeom prst="rect">
                <a:avLst/>
              </a:prstGeom>
              <a:blipFill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2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98"/>
    </mc:Choice>
    <mc:Fallback xmlns="">
      <p:transition spd="slow" advTm="855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1C2EB-48BE-4F82-9802-AAE4A1D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603256"/>
            <a:ext cx="381002" cy="276999"/>
          </a:xfrm>
        </p:spPr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B48628-AF02-48D6-A398-A9112A29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System degradation mechanisms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0A8A97-7CEE-4AEE-99B2-CC019FC967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ohm</m:t>
                          </m:r>
                          <m:r>
                            <a:rPr lang="en-CA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CA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CA" sz="24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𝑜𝑝𝑡</m:t>
                                  </m:r>
                                  <m: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CA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CA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CA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CA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CA" sz="2400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opt</m:t>
                              </m:r>
                              <m:r>
                                <a:rPr lang="en-CA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opt</m:t>
                              </m:r>
                              <m:r>
                                <a:rPr lang="en-CA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(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m:rPr>
                              <m:sty m:val="p"/>
                            </m:rPr>
                            <a:rPr lang="en-CA" sz="2400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ele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CA" sz="2400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CA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CA" sz="2400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CA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opt</m:t>
                              </m:r>
                              <m:r>
                                <a:rPr lang="en-CA" sz="2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𝐿𝑧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CA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  <m:r>
                                <a:rPr lang="en-CA" sz="2400" i="1" baseline="-25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  <m:r>
                            <a:rPr lang="en-CA" sz="2400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CA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CA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CA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effectLst/>
                  <a:latin typeface="Combria math"/>
                  <a:ea typeface="STIXTwoText-Italic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𝑜𝑝𝑡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TIXTwoText-Italic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TIXTwoText-Italic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2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TIXTwoText-Italic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CA" sz="2400" i="1" baseline="300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opt</m:t>
                                </m:r>
                                <m:r>
                                  <a:rPr lang="en-CA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TIXTwoText-Italic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TIXTwoText-Italic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TIXTwoText-Italic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TIXTwoText-Italic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CA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TIXTwoText-Italic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TIXTwoText-Italic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TIXTwoText-Italic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CA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STIXTwoText-Italic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TIXTwoText-Italic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STIXTwoText-Italic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STIXTwoText-Italic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rgbClr val="000000"/>
                    </a:solidFill>
                    <a:effectLst/>
                    <a:latin typeface="Combria math"/>
                    <a:ea typeface="STIXTwoText-Italic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an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YSZ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YSZ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Ni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Ni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>
                  <a:latin typeface="Co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>
                  <a:latin typeface="Co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sz="2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CA" sz="2400" b="0" i="1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𝑒𝑙𝑒</m:t>
                    </m:r>
                    <m:r>
                      <a:rPr lang="en-CA" sz="2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CA" sz="2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CA" sz="2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= (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en-CA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exp</m:t>
                    </m:r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CA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+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CA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400" i="1" dirty="0">
                    <a:solidFill>
                      <a:srgbClr val="000000"/>
                    </a:solidFill>
                    <a:effectLst/>
                    <a:latin typeface="Combria math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Combria math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0A8A97-7CEE-4AEE-99B2-CC019FC967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exual Violence Policy @McMaster - Student Wellness Centre">
            <a:extLst>
              <a:ext uri="{FF2B5EF4-FFF2-40B4-BE49-F238E27FC236}">
                <a16:creationId xmlns:a16="http://schemas.microsoft.com/office/drawing/2014/main" id="{AA9AD3EC-36A3-4D3F-9923-4F11E327B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3A31D7-003F-4CEA-B6ED-7739EE9F0035}"/>
              </a:ext>
            </a:extLst>
          </p:cNvPr>
          <p:cNvSpPr/>
          <p:nvPr/>
        </p:nvSpPr>
        <p:spPr>
          <a:xfrm>
            <a:off x="3369129" y="1692728"/>
            <a:ext cx="1045028" cy="4299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082406-C083-44D2-95B3-E038B34D2714}"/>
              </a:ext>
            </a:extLst>
          </p:cNvPr>
          <p:cNvSpPr/>
          <p:nvPr/>
        </p:nvSpPr>
        <p:spPr>
          <a:xfrm>
            <a:off x="5606143" y="2166257"/>
            <a:ext cx="87630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546B88-4C59-4100-B4B0-D57737CDC1EE}"/>
              </a:ext>
            </a:extLst>
          </p:cNvPr>
          <p:cNvSpPr/>
          <p:nvPr/>
        </p:nvSpPr>
        <p:spPr>
          <a:xfrm>
            <a:off x="2933701" y="3080655"/>
            <a:ext cx="723900" cy="42998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C404C9-2A11-41EA-9E39-0A3C7DB0A796}"/>
                  </a:ext>
                </a:extLst>
              </p:cNvPr>
              <p:cNvSpPr txBox="1"/>
              <p:nvPr/>
            </p:nvSpPr>
            <p:spPr>
              <a:xfrm>
                <a:off x="7848598" y="2866876"/>
                <a:ext cx="457743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CA" b="0" i="1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 Pore diameter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CA" b="0" i="1" baseline="-25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 Particle size of species </a:t>
                </a:r>
                <a:r>
                  <a:rPr lang="en-CA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</a:rPr>
                  <a:t>i</a:t>
                </a:r>
                <a:endParaRPr lang="en-CA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Ni</m:t>
                        </m:r>
                      </m:sub>
                    </m:sSub>
                  </m:oMath>
                </a14:m>
                <a:r>
                  <a:rPr lang="en-CA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CA" dirty="0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Volume fraction of species </a:t>
                </a:r>
                <a:r>
                  <a:rPr lang="en-CA" dirty="0" err="1">
                    <a:solidFill>
                      <a:srgbClr val="000000"/>
                    </a:solidFill>
                    <a:effectLst/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CA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C404C9-2A11-41EA-9E39-0A3C7DB0A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598" y="2866876"/>
                <a:ext cx="4577438" cy="1287532"/>
              </a:xfrm>
              <a:prstGeom prst="rect">
                <a:avLst/>
              </a:prstGeom>
              <a:blipFill>
                <a:blip r:embed="rId6"/>
                <a:stretch>
                  <a:fillRect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9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35"/>
    </mc:Choice>
    <mc:Fallback xmlns="">
      <p:transition spd="slow" advTm="828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44FEA-87D1-49ED-94D7-F000C012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A03A4-F5C5-4096-95EE-F8D8C0EB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94702"/>
            <a:ext cx="10515600" cy="11318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System degradation mechanisms</a:t>
            </a:r>
            <a:br>
              <a:rPr lang="en-CA" dirty="0"/>
            </a:br>
            <a:r>
              <a:rPr lang="en-CA" sz="2400" dirty="0">
                <a:solidFill>
                  <a:schemeClr val="accent1"/>
                </a:solidFill>
              </a:rPr>
              <a:t>Sulfur poisoning of hydrocarbon-fueled SOFCs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EA61D-4D91-4567-A7D0-556C73C3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487380"/>
            <a:ext cx="10314233" cy="4925376"/>
          </a:xfrm>
        </p:spPr>
        <p:txBody>
          <a:bodyPr numCol="2" spcCol="91440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Previous models focused on performance loss in H</a:t>
            </a:r>
            <a:r>
              <a:rPr lang="en-CA" sz="2400" baseline="-250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-fueled SOFCs. </a:t>
            </a:r>
          </a:p>
          <a:p>
            <a:pPr algn="just">
              <a:lnSpc>
                <a:spcPct val="150000"/>
              </a:lnSpc>
            </a:pPr>
            <a:endParaRPr lang="en-CA" sz="1400" dirty="0">
              <a:solidFill>
                <a:schemeClr val="tx2">
                  <a:lumMod val="50000"/>
                </a:schemeClr>
              </a:solidFill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CA" sz="2400" baseline="-250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 deactivates catalytic activity of SOFCs by reducing electrochemical activity and hydrocarbon conversion.</a:t>
            </a:r>
          </a:p>
          <a:p>
            <a:pPr algn="just">
              <a:lnSpc>
                <a:spcPct val="150000"/>
              </a:lnSpc>
            </a:pPr>
            <a:endParaRPr lang="en-CA" sz="1400" dirty="0">
              <a:solidFill>
                <a:schemeClr val="tx2">
                  <a:lumMod val="50000"/>
                </a:schemeClr>
              </a:solidFill>
              <a:effectLst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CA" sz="24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The models developed for H</a:t>
            </a:r>
            <a:r>
              <a:rPr lang="en-CA" sz="2400" baseline="-250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CA" sz="2400" dirty="0">
                <a:solidFill>
                  <a:schemeClr val="tx2">
                    <a:lumMod val="50000"/>
                  </a:schemeClr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-fueled SOFCs cannot be used for hydrocarbon-fueled ones.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dirty="0">
              <a:solidFill>
                <a:schemeClr val="tx2">
                  <a:lumMod val="50000"/>
                </a:schemeClr>
              </a:solidFill>
              <a:latin typeface="Arial (Body)"/>
            </a:endParaRPr>
          </a:p>
        </p:txBody>
      </p:sp>
      <p:pic>
        <p:nvPicPr>
          <p:cNvPr id="6" name="Picture 5" descr="Sexual Violence Policy @McMaster - Student Wellness Centre">
            <a:extLst>
              <a:ext uri="{FF2B5EF4-FFF2-40B4-BE49-F238E27FC236}">
                <a16:creationId xmlns:a16="http://schemas.microsoft.com/office/drawing/2014/main" id="{B8DB3B21-B73B-4119-9019-10ECB8D6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51"/>
    </mc:Choice>
    <mc:Fallback xmlns="">
      <p:transition spd="slow" advTm="617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44FEA-87D1-49ED-94D7-F000C012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A03A4-F5C5-4096-95EE-F8D8C0EB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94702"/>
            <a:ext cx="10515600" cy="11318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System degradation mechanisms</a:t>
            </a:r>
            <a:br>
              <a:rPr lang="en-CA" dirty="0"/>
            </a:br>
            <a:r>
              <a:rPr lang="en-CA" sz="2400" dirty="0"/>
              <a:t>Sulfur poisoning of hydrocarbon-fueled SOFCs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C14B34-B818-4D23-B527-04E5FB814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08" y="1669987"/>
            <a:ext cx="6633679" cy="39319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B2CDAE-0457-41AA-A4E3-683E14A1DE2E}"/>
              </a:ext>
            </a:extLst>
          </p:cNvPr>
          <p:cNvSpPr txBox="1"/>
          <p:nvPr/>
        </p:nvSpPr>
        <p:spPr>
          <a:xfrm>
            <a:off x="5587090" y="5642799"/>
            <a:ext cx="6584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Experimental dat</a:t>
            </a:r>
            <a:r>
              <a:rPr lang="en-CA" sz="1200" dirty="0">
                <a:solidFill>
                  <a:schemeClr val="tx2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a from: </a:t>
            </a:r>
            <a:r>
              <a:rPr lang="en-CA" sz="12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A. Hagen, G.B. Johnson, P. </a:t>
            </a:r>
            <a:r>
              <a:rPr lang="en-CA" sz="12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Hjalmarsson</a:t>
            </a:r>
            <a:r>
              <a:rPr lang="en-CA" sz="12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Electrochemical evaluation of sulfur poisoning in a methane-fuelled solid oxide fuel cell: Effect of current density and sulfur concentration, J. Power Sources. 272 (2014) 776–785.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76187B-24D5-46DA-A5D4-750885BFE2AA}"/>
                  </a:ext>
                </a:extLst>
              </p:cNvPr>
              <p:cNvSpPr txBox="1"/>
              <p:nvPr/>
            </p:nvSpPr>
            <p:spPr>
              <a:xfrm>
                <a:off x="38096" y="1691759"/>
                <a:ext cx="6096000" cy="1898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</m:sSub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CA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sub>
                        </m:sSub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CA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CA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CA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CA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CA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sub>
                          </m:sSub>
                        </m:e>
                      </m:d>
                      <m:r>
                        <a:rPr lang="en-CA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CA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(1−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en-CA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CA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× 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CA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CA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CA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and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dirty="0">
                    <a:latin typeface="+mj-lt"/>
                    <a:ea typeface="Cambria Math" panose="02040503050406030204" pitchFamily="18" charset="0"/>
                  </a:rPr>
                  <a:t>Weighting factors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76187B-24D5-46DA-A5D4-750885BF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6" y="1691759"/>
                <a:ext cx="6096000" cy="1898981"/>
              </a:xfrm>
              <a:prstGeom prst="rect">
                <a:avLst/>
              </a:prstGeom>
              <a:blipFill>
                <a:blip r:embed="rId5"/>
                <a:stretch>
                  <a:fillRect l="-300" b="-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exual Violence Policy @McMaster - Student Wellness Centre">
            <a:extLst>
              <a:ext uri="{FF2B5EF4-FFF2-40B4-BE49-F238E27FC236}">
                <a16:creationId xmlns:a16="http://schemas.microsoft.com/office/drawing/2014/main" id="{FE437EF1-1550-443E-AA47-952C86BC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9"/>
    </mc:Choice>
    <mc:Fallback xmlns="">
      <p:transition spd="slow" advTm="602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CF6DC9-4FEE-47F3-AF07-BEB8E5A7EC27}"/>
              </a:ext>
            </a:extLst>
          </p:cNvPr>
          <p:cNvSpPr txBox="1"/>
          <p:nvPr/>
        </p:nvSpPr>
        <p:spPr>
          <a:xfrm>
            <a:off x="406401" y="466726"/>
            <a:ext cx="113792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2800" b="1" dirty="0">
                <a:solidFill>
                  <a:schemeClr val="accent2"/>
                </a:solidFill>
              </a:rPr>
              <a:t>Validation of the model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9742430-F797-47D0-B2F8-8ED74F65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608699"/>
            <a:ext cx="381002" cy="276999"/>
          </a:xfrm>
        </p:spPr>
        <p:txBody>
          <a:bodyPr/>
          <a:lstStyle/>
          <a:p>
            <a:pPr algn="ctr"/>
            <a:fld id="{8CF439EB-C90B-4C4B-84EB-02203A87066F}" type="slidenum">
              <a:rPr lang="en-US" smtClean="0"/>
              <a:pPr algn="ctr"/>
              <a:t>9</a:t>
            </a:fld>
            <a:endParaRPr lang="en-US"/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459EDE02-080C-4722-8CC5-F825F22F7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08136"/>
              </p:ext>
            </p:extLst>
          </p:nvPr>
        </p:nvGraphicFramePr>
        <p:xfrm>
          <a:off x="5115389" y="1256102"/>
          <a:ext cx="6340928" cy="376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502E42-5C94-4927-9313-1C0A557733BC}"/>
              </a:ext>
            </a:extLst>
          </p:cNvPr>
          <p:cNvSpPr txBox="1"/>
          <p:nvPr/>
        </p:nvSpPr>
        <p:spPr>
          <a:xfrm>
            <a:off x="5026481" y="5212475"/>
            <a:ext cx="7032171" cy="889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200" dirty="0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Experimental dat</a:t>
            </a:r>
            <a:r>
              <a:rPr lang="en-CA" sz="1200" dirty="0">
                <a:solidFill>
                  <a:schemeClr val="tx2">
                    <a:lumMod val="50000"/>
                  </a:schemeClr>
                </a:solidFill>
                <a:latin typeface="Arial "/>
                <a:ea typeface="Calibri" panose="020F0502020204030204" pitchFamily="34" charset="0"/>
              </a:rPr>
              <a:t>a from: </a:t>
            </a:r>
            <a:r>
              <a:rPr lang="en-CA" sz="1200" dirty="0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A. Hagen, R. </a:t>
            </a:r>
            <a:r>
              <a:rPr lang="en-CA" sz="1200" dirty="0" err="1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Barfod</a:t>
            </a:r>
            <a:r>
              <a:rPr lang="en-CA" sz="1200" dirty="0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, P.V. Hendriksen, Y.L. Liu, S. </a:t>
            </a:r>
            <a:r>
              <a:rPr lang="en-CA" sz="1200" dirty="0" err="1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Ramousse</a:t>
            </a:r>
            <a:r>
              <a:rPr lang="en-CA" sz="1200" dirty="0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, Degradation of anode supported SOFCs as a function of temperature and current load, J. </a:t>
            </a:r>
            <a:r>
              <a:rPr lang="en-CA" sz="1200" dirty="0" err="1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Electrochem</a:t>
            </a:r>
            <a:r>
              <a:rPr lang="en-CA" sz="1200" dirty="0">
                <a:solidFill>
                  <a:schemeClr val="tx2">
                    <a:lumMod val="50000"/>
                  </a:schemeClr>
                </a:solidFill>
                <a:effectLst/>
                <a:latin typeface="Arial "/>
                <a:ea typeface="Calibri" panose="020F0502020204030204" pitchFamily="34" charset="0"/>
              </a:rPr>
              <a:t>. Soc. 153 (2006) 1165–1171. 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Arial "/>
            </a:endParaRPr>
          </a:p>
        </p:txBody>
      </p:sp>
      <p:pic>
        <p:nvPicPr>
          <p:cNvPr id="2" name="Picture 1" descr="Sexual Violence Policy @McMaster - Student Wellness Centre">
            <a:extLst>
              <a:ext uri="{FF2B5EF4-FFF2-40B4-BE49-F238E27FC236}">
                <a16:creationId xmlns:a16="http://schemas.microsoft.com/office/drawing/2014/main" id="{B65DADED-C7A1-4A39-B5E3-BF016E81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34" y="0"/>
            <a:ext cx="1471366" cy="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50F855-7FB2-4874-A9A2-6BD3004C1CAE}"/>
              </a:ext>
            </a:extLst>
          </p:cNvPr>
          <p:cNvSpPr txBox="1"/>
          <p:nvPr/>
        </p:nvSpPr>
        <p:spPr>
          <a:xfrm>
            <a:off x="246751" y="1251944"/>
            <a:ext cx="486863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8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Voltage profile over time for the SOFC running at 750℃ and 0.75 A/cm</a:t>
            </a:r>
            <a:r>
              <a:rPr lang="en-CA" sz="1800" baseline="30000" dirty="0">
                <a:solidFill>
                  <a:srgbClr val="000000"/>
                </a:solidFill>
                <a:effectLst/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dirty="0"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6873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0"/>
    </mc:Choice>
    <mc:Fallback xmlns="">
      <p:transition spd="slow" advTm="40760"/>
    </mc:Fallback>
  </mc:AlternateContent>
</p:sld>
</file>

<file path=ppt/theme/theme1.xml><?xml version="1.0" encoding="utf-8"?>
<a:theme xmlns:a="http://schemas.openxmlformats.org/drawingml/2006/main" name="Office Theme">
  <a:themeElements>
    <a:clrScheme name="Strategic Planning Template">
      <a:dk1>
        <a:srgbClr val="404040"/>
      </a:dk1>
      <a:lt1>
        <a:sysClr val="window" lastClr="FFFFFF"/>
      </a:lt1>
      <a:dk2>
        <a:srgbClr val="404040"/>
      </a:dk2>
      <a:lt2>
        <a:srgbClr val="E7E6E6"/>
      </a:lt2>
      <a:accent1>
        <a:srgbClr val="38A4B5"/>
      </a:accent1>
      <a:accent2>
        <a:srgbClr val="206775"/>
      </a:accent2>
      <a:accent3>
        <a:srgbClr val="AEABAB"/>
      </a:accent3>
      <a:accent4>
        <a:srgbClr val="E7E6E6"/>
      </a:accent4>
      <a:accent5>
        <a:srgbClr val="E7E6E6"/>
      </a:accent5>
      <a:accent6>
        <a:srgbClr val="E7E6E6"/>
      </a:accent6>
      <a:hlink>
        <a:srgbClr val="38A4B5"/>
      </a:hlink>
      <a:folHlink>
        <a:srgbClr val="2067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738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</vt:lpstr>
      <vt:lpstr>Arial (Body)</vt:lpstr>
      <vt:lpstr>Calibri</vt:lpstr>
      <vt:lpstr>Cambria Math</vt:lpstr>
      <vt:lpstr>Combria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Thermodynamic equations</vt:lpstr>
      <vt:lpstr>System degradation mechanisms</vt:lpstr>
      <vt:lpstr>System degradation mechanisms Sulfur poisoning of hydrocarbon-fueled SOFCs</vt:lpstr>
      <vt:lpstr>System degradation mechanisms Sulfur poisoning of hydrocarbon-fueled SOFCs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Mina Naeini</dc:creator>
  <cp:lastModifiedBy>Mina Naeini</cp:lastModifiedBy>
  <cp:revision>1</cp:revision>
  <dcterms:created xsi:type="dcterms:W3CDTF">2020-07-24T20:29:03Z</dcterms:created>
  <dcterms:modified xsi:type="dcterms:W3CDTF">2020-10-14T17:20:46Z</dcterms:modified>
</cp:coreProperties>
</file>