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35" r:id="rId1"/>
    <p:sldMasterId id="2147483760" r:id="rId2"/>
  </p:sldMasterIdLst>
  <p:notesMasterIdLst>
    <p:notesMasterId r:id="rId20"/>
  </p:notesMasterIdLst>
  <p:handoutMasterIdLst>
    <p:handoutMasterId r:id="rId21"/>
  </p:handoutMasterIdLst>
  <p:sldIdLst>
    <p:sldId id="300" r:id="rId3"/>
    <p:sldId id="306" r:id="rId4"/>
    <p:sldId id="326" r:id="rId5"/>
    <p:sldId id="325" r:id="rId6"/>
    <p:sldId id="328" r:id="rId7"/>
    <p:sldId id="338" r:id="rId8"/>
    <p:sldId id="354" r:id="rId9"/>
    <p:sldId id="333" r:id="rId10"/>
    <p:sldId id="345" r:id="rId11"/>
    <p:sldId id="346" r:id="rId12"/>
    <p:sldId id="347" r:id="rId13"/>
    <p:sldId id="348" r:id="rId14"/>
    <p:sldId id="349" r:id="rId15"/>
    <p:sldId id="350" r:id="rId16"/>
    <p:sldId id="352" r:id="rId17"/>
    <p:sldId id="353" r:id="rId18"/>
    <p:sldId id="344" r:id="rId19"/>
  </p:sldIdLst>
  <p:sldSz cx="12192000" cy="6858000"/>
  <p:notesSz cx="6858000" cy="9144000"/>
  <p:embeddedFontLst>
    <p:embeddedFont>
      <p:font typeface="Cambria Math" panose="02040503050406030204" pitchFamily="18" charset="0"/>
      <p:regular r:id="rId22"/>
    </p:embeddedFont>
    <p:embeddedFont>
      <p:font typeface="UCL Sans" pitchFamily="2" charset="0"/>
      <p:regular r:id="rId23"/>
      <p:bold r:id="rId24"/>
      <p:italic r:id="rId25"/>
    </p:embeddedFont>
    <p:embeddedFont>
      <p:font typeface="UCL Sans SemiBold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6300"/>
    <a:srgbClr val="E36C2A"/>
    <a:srgbClr val="005E5C"/>
    <a:srgbClr val="781C1C"/>
    <a:srgbClr val="57B444"/>
    <a:srgbClr val="5487FF"/>
    <a:srgbClr val="00A19D"/>
    <a:srgbClr val="ED357D"/>
    <a:srgbClr val="FAFAFA"/>
    <a:srgbClr val="3A1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F60E61-2174-4BA3-BD10-1E2572AC2415}" v="125" dt="2026-04-15T16:11:49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80206" autoAdjust="0"/>
  </p:normalViewPr>
  <p:slideViewPr>
    <p:cSldViewPr>
      <p:cViewPr varScale="1">
        <p:scale>
          <a:sx n="81" d="100"/>
          <a:sy n="81" d="100"/>
        </p:scale>
        <p:origin x="861" y="5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46" d="100"/>
          <a:sy n="146" d="100"/>
        </p:scale>
        <p:origin x="4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Iannello" userId="e2bd23a4-774a-463f-b401-402d057fd461" providerId="ADAL" clId="{102C1686-94B0-43D1-A8A3-97019CB4ABC6}"/>
    <pc:docChg chg="undo redo custSel addSld delSld modSld sldOrd delMainMaster delSection modSection">
      <pc:chgData name="Stefano Iannello" userId="e2bd23a4-774a-463f-b401-402d057fd461" providerId="ADAL" clId="{102C1686-94B0-43D1-A8A3-97019CB4ABC6}" dt="2026-04-15T18:13:32.092" v="4930" actId="2696"/>
      <pc:docMkLst>
        <pc:docMk/>
      </pc:docMkLst>
      <pc:sldChg chg="addSp delSp modSp mod modNotesTx">
        <pc:chgData name="Stefano Iannello" userId="e2bd23a4-774a-463f-b401-402d057fd461" providerId="ADAL" clId="{102C1686-94B0-43D1-A8A3-97019CB4ABC6}" dt="2026-04-15T15:24:39.615" v="4879" actId="21"/>
        <pc:sldMkLst>
          <pc:docMk/>
          <pc:sldMk cId="163929510" sldId="300"/>
        </pc:sldMkLst>
        <pc:spChg chg="mod">
          <ac:chgData name="Stefano Iannello" userId="e2bd23a4-774a-463f-b401-402d057fd461" providerId="ADAL" clId="{102C1686-94B0-43D1-A8A3-97019CB4ABC6}" dt="2026-04-10T11:36:37.150" v="227" actId="115"/>
          <ac:spMkLst>
            <pc:docMk/>
            <pc:sldMk cId="163929510" sldId="300"/>
            <ac:spMk id="2" creationId="{7CC6AB8D-4544-9704-B0A1-EC65A500F5A0}"/>
          </ac:spMkLst>
        </pc:spChg>
        <pc:spChg chg="mod">
          <ac:chgData name="Stefano Iannello" userId="e2bd23a4-774a-463f-b401-402d057fd461" providerId="ADAL" clId="{102C1686-94B0-43D1-A8A3-97019CB4ABC6}" dt="2026-04-10T11:38:12.911" v="256" actId="20577"/>
          <ac:spMkLst>
            <pc:docMk/>
            <pc:sldMk cId="163929510" sldId="300"/>
            <ac:spMk id="3" creationId="{E304B24D-F9EA-CF9A-07F8-D0EFDECFC1C7}"/>
          </ac:spMkLst>
        </pc:spChg>
        <pc:spChg chg="mod">
          <ac:chgData name="Stefano Iannello" userId="e2bd23a4-774a-463f-b401-402d057fd461" providerId="ADAL" clId="{102C1686-94B0-43D1-A8A3-97019CB4ABC6}" dt="2026-04-10T11:38:45.942" v="296" actId="20577"/>
          <ac:spMkLst>
            <pc:docMk/>
            <pc:sldMk cId="163929510" sldId="300"/>
            <ac:spMk id="4" creationId="{F87D346E-695A-9685-C746-7CDB4230E127}"/>
          </ac:spMkLst>
        </pc:spChg>
        <pc:spChg chg="mod">
          <ac:chgData name="Stefano Iannello" userId="e2bd23a4-774a-463f-b401-402d057fd461" providerId="ADAL" clId="{102C1686-94B0-43D1-A8A3-97019CB4ABC6}" dt="2026-04-10T11:40:26.359" v="330" actId="20577"/>
          <ac:spMkLst>
            <pc:docMk/>
            <pc:sldMk cId="163929510" sldId="300"/>
            <ac:spMk id="5" creationId="{05EE5298-FDE1-1165-0A07-F395D9171B88}"/>
          </ac:spMkLst>
        </pc:spChg>
        <pc:spChg chg="add del mod">
          <ac:chgData name="Stefano Iannello" userId="e2bd23a4-774a-463f-b401-402d057fd461" providerId="ADAL" clId="{102C1686-94B0-43D1-A8A3-97019CB4ABC6}" dt="2026-04-15T15:24:39.615" v="4879" actId="21"/>
          <ac:spMkLst>
            <pc:docMk/>
            <pc:sldMk cId="163929510" sldId="300"/>
            <ac:spMk id="6" creationId="{98AEE849-0A20-381C-9812-7C8C9289F4D5}"/>
          </ac:spMkLst>
        </pc:spChg>
      </pc:sldChg>
      <pc:sldChg chg="addSp delSp modSp mod ord modNotesTx">
        <pc:chgData name="Stefano Iannello" userId="e2bd23a4-774a-463f-b401-402d057fd461" providerId="ADAL" clId="{102C1686-94B0-43D1-A8A3-97019CB4ABC6}" dt="2026-04-13T14:51:12.543" v="4714" actId="20577"/>
        <pc:sldMkLst>
          <pc:docMk/>
          <pc:sldMk cId="1560191508" sldId="306"/>
        </pc:sldMkLst>
        <pc:spChg chg="mod">
          <ac:chgData name="Stefano Iannello" userId="e2bd23a4-774a-463f-b401-402d057fd461" providerId="ADAL" clId="{102C1686-94B0-43D1-A8A3-97019CB4ABC6}" dt="2026-04-10T11:40:13.092" v="320" actId="20577"/>
          <ac:spMkLst>
            <pc:docMk/>
            <pc:sldMk cId="1560191508" sldId="306"/>
            <ac:spMk id="2" creationId="{B62F4CDE-7239-D98A-C8CF-BFA4B3964C8F}"/>
          </ac:spMkLst>
        </pc:spChg>
        <pc:spChg chg="mod">
          <ac:chgData name="Stefano Iannello" userId="e2bd23a4-774a-463f-b401-402d057fd461" providerId="ADAL" clId="{102C1686-94B0-43D1-A8A3-97019CB4ABC6}" dt="2026-04-10T12:01:47.790" v="585" actId="1036"/>
          <ac:spMkLst>
            <pc:docMk/>
            <pc:sldMk cId="1560191508" sldId="306"/>
            <ac:spMk id="4" creationId="{0B2FC99A-C681-8E61-3B44-9BDF36421778}"/>
          </ac:spMkLst>
        </pc:spChg>
        <pc:spChg chg="add mod">
          <ac:chgData name="Stefano Iannello" userId="e2bd23a4-774a-463f-b401-402d057fd461" providerId="ADAL" clId="{102C1686-94B0-43D1-A8A3-97019CB4ABC6}" dt="2026-04-10T12:01:45.392" v="584"/>
          <ac:spMkLst>
            <pc:docMk/>
            <pc:sldMk cId="1560191508" sldId="306"/>
            <ac:spMk id="11" creationId="{37BB4B38-2526-C994-B881-A55D4E242178}"/>
          </ac:spMkLst>
        </pc:spChg>
        <pc:picChg chg="add mod">
          <ac:chgData name="Stefano Iannello" userId="e2bd23a4-774a-463f-b401-402d057fd461" providerId="ADAL" clId="{102C1686-94B0-43D1-A8A3-97019CB4ABC6}" dt="2026-04-10T11:58:24.324" v="538" actId="1076"/>
          <ac:picMkLst>
            <pc:docMk/>
            <pc:sldMk cId="1560191508" sldId="306"/>
            <ac:picMk id="7" creationId="{C1F99633-8AF6-5933-8CD2-7531B1F77D73}"/>
          </ac:picMkLst>
        </pc:picChg>
        <pc:picChg chg="add mod">
          <ac:chgData name="Stefano Iannello" userId="e2bd23a4-774a-463f-b401-402d057fd461" providerId="ADAL" clId="{102C1686-94B0-43D1-A8A3-97019CB4ABC6}" dt="2026-04-10T11:57:22.301" v="527" actId="1076"/>
          <ac:picMkLst>
            <pc:docMk/>
            <pc:sldMk cId="1560191508" sldId="306"/>
            <ac:picMk id="10" creationId="{7B280359-C8A5-928C-7D47-765D2C62FE81}"/>
          </ac:picMkLst>
        </pc:picChg>
      </pc:sldChg>
      <pc:sldChg chg="addSp delSp modSp add mod ord modAnim modNotesTx">
        <pc:chgData name="Stefano Iannello" userId="e2bd23a4-774a-463f-b401-402d057fd461" providerId="ADAL" clId="{102C1686-94B0-43D1-A8A3-97019CB4ABC6}" dt="2026-04-15T15:39:59.845" v="4914" actId="20577"/>
        <pc:sldMkLst>
          <pc:docMk/>
          <pc:sldMk cId="4148724857" sldId="325"/>
        </pc:sldMkLst>
        <pc:spChg chg="mod">
          <ac:chgData name="Stefano Iannello" userId="e2bd23a4-774a-463f-b401-402d057fd461" providerId="ADAL" clId="{102C1686-94B0-43D1-A8A3-97019CB4ABC6}" dt="2026-04-15T15:39:13.414" v="4913" actId="14100"/>
          <ac:spMkLst>
            <pc:docMk/>
            <pc:sldMk cId="4148724857" sldId="325"/>
            <ac:spMk id="2" creationId="{72F78CF2-BFE0-63CE-660B-1C670960682B}"/>
          </ac:spMkLst>
        </pc:spChg>
        <pc:spChg chg="add mod">
          <ac:chgData name="Stefano Iannello" userId="e2bd23a4-774a-463f-b401-402d057fd461" providerId="ADAL" clId="{102C1686-94B0-43D1-A8A3-97019CB4ABC6}" dt="2026-04-15T15:39:59.845" v="4914" actId="20577"/>
          <ac:spMkLst>
            <pc:docMk/>
            <pc:sldMk cId="4148724857" sldId="325"/>
            <ac:spMk id="11" creationId="{90DF91F9-1669-02BA-FEB4-FE1A22F1FECE}"/>
          </ac:spMkLst>
        </pc:spChg>
        <pc:spChg chg="add mod">
          <ac:chgData name="Stefano Iannello" userId="e2bd23a4-774a-463f-b401-402d057fd461" providerId="ADAL" clId="{102C1686-94B0-43D1-A8A3-97019CB4ABC6}" dt="2026-04-10T14:06:07.800" v="687" actId="1076"/>
          <ac:spMkLst>
            <pc:docMk/>
            <pc:sldMk cId="4148724857" sldId="325"/>
            <ac:spMk id="13" creationId="{193E65C2-AA71-7106-7EFC-2D4D598828A2}"/>
          </ac:spMkLst>
        </pc:spChg>
        <pc:spChg chg="add mod">
          <ac:chgData name="Stefano Iannello" userId="e2bd23a4-774a-463f-b401-402d057fd461" providerId="ADAL" clId="{102C1686-94B0-43D1-A8A3-97019CB4ABC6}" dt="2026-04-10T14:06:07.800" v="687" actId="1076"/>
          <ac:spMkLst>
            <pc:docMk/>
            <pc:sldMk cId="4148724857" sldId="325"/>
            <ac:spMk id="14" creationId="{5D03E916-A71D-EEA1-C39F-C1029DE315BC}"/>
          </ac:spMkLst>
        </pc:spChg>
        <pc:spChg chg="add mod topLvl">
          <ac:chgData name="Stefano Iannello" userId="e2bd23a4-774a-463f-b401-402d057fd461" providerId="ADAL" clId="{102C1686-94B0-43D1-A8A3-97019CB4ABC6}" dt="2026-04-13T14:52:20.685" v="4717" actId="165"/>
          <ac:spMkLst>
            <pc:docMk/>
            <pc:sldMk cId="4148724857" sldId="325"/>
            <ac:spMk id="16" creationId="{D4770FF4-F29B-0BE2-1248-507F5E2AF7E4}"/>
          </ac:spMkLst>
        </pc:spChg>
        <pc:spChg chg="add mod topLvl">
          <ac:chgData name="Stefano Iannello" userId="e2bd23a4-774a-463f-b401-402d057fd461" providerId="ADAL" clId="{102C1686-94B0-43D1-A8A3-97019CB4ABC6}" dt="2026-04-13T14:52:20.685" v="4717" actId="165"/>
          <ac:spMkLst>
            <pc:docMk/>
            <pc:sldMk cId="4148724857" sldId="325"/>
            <ac:spMk id="18" creationId="{32006643-CC76-D9BF-C970-0A6D83C1CC33}"/>
          </ac:spMkLst>
        </pc:spChg>
        <pc:spChg chg="add mod topLvl">
          <ac:chgData name="Stefano Iannello" userId="e2bd23a4-774a-463f-b401-402d057fd461" providerId="ADAL" clId="{102C1686-94B0-43D1-A8A3-97019CB4ABC6}" dt="2026-04-13T14:52:20.685" v="4717" actId="165"/>
          <ac:spMkLst>
            <pc:docMk/>
            <pc:sldMk cId="4148724857" sldId="325"/>
            <ac:spMk id="22" creationId="{BB59877A-5BDE-1533-06F3-DA2A61CAE45F}"/>
          </ac:spMkLst>
        </pc:spChg>
        <pc:picChg chg="add mod">
          <ac:chgData name="Stefano Iannello" userId="e2bd23a4-774a-463f-b401-402d057fd461" providerId="ADAL" clId="{102C1686-94B0-43D1-A8A3-97019CB4ABC6}" dt="2026-04-10T14:06:07.800" v="687" actId="1076"/>
          <ac:picMkLst>
            <pc:docMk/>
            <pc:sldMk cId="4148724857" sldId="325"/>
            <ac:picMk id="12" creationId="{CC2E5CEB-8752-C710-AA65-4AF859B3B2C8}"/>
          </ac:picMkLst>
        </pc:picChg>
        <pc:picChg chg="add mod topLvl">
          <ac:chgData name="Stefano Iannello" userId="e2bd23a4-774a-463f-b401-402d057fd461" providerId="ADAL" clId="{102C1686-94B0-43D1-A8A3-97019CB4ABC6}" dt="2026-04-13T14:52:20.685" v="4717" actId="165"/>
          <ac:picMkLst>
            <pc:docMk/>
            <pc:sldMk cId="4148724857" sldId="325"/>
            <ac:picMk id="15" creationId="{BCAC6311-CF27-51B2-F6CF-BA33B444639D}"/>
          </ac:picMkLst>
        </pc:picChg>
        <pc:picChg chg="add mod topLvl">
          <ac:chgData name="Stefano Iannello" userId="e2bd23a4-774a-463f-b401-402d057fd461" providerId="ADAL" clId="{102C1686-94B0-43D1-A8A3-97019CB4ABC6}" dt="2026-04-13T14:52:20.685" v="4717" actId="165"/>
          <ac:picMkLst>
            <pc:docMk/>
            <pc:sldMk cId="4148724857" sldId="325"/>
            <ac:picMk id="19" creationId="{6F84F2F1-85E1-C87E-4772-84382870A7CC}"/>
          </ac:picMkLst>
        </pc:picChg>
        <pc:cxnChg chg="add mod topLvl">
          <ac:chgData name="Stefano Iannello" userId="e2bd23a4-774a-463f-b401-402d057fd461" providerId="ADAL" clId="{102C1686-94B0-43D1-A8A3-97019CB4ABC6}" dt="2026-04-13T14:52:20.685" v="4717" actId="165"/>
          <ac:cxnSpMkLst>
            <pc:docMk/>
            <pc:sldMk cId="4148724857" sldId="325"/>
            <ac:cxnSpMk id="17" creationId="{34D28264-F7AA-F339-90A8-AB5EED8E8614}"/>
          </ac:cxnSpMkLst>
        </pc:cxnChg>
        <pc:cxnChg chg="add mod topLvl">
          <ac:chgData name="Stefano Iannello" userId="e2bd23a4-774a-463f-b401-402d057fd461" providerId="ADAL" clId="{102C1686-94B0-43D1-A8A3-97019CB4ABC6}" dt="2026-04-13T14:52:20.685" v="4717" actId="165"/>
          <ac:cxnSpMkLst>
            <pc:docMk/>
            <pc:sldMk cId="4148724857" sldId="325"/>
            <ac:cxnSpMk id="20" creationId="{D2515ACF-CEBE-9F94-E1B9-423ADA06C5FB}"/>
          </ac:cxnSpMkLst>
        </pc:cxnChg>
        <pc:cxnChg chg="add mod topLvl">
          <ac:chgData name="Stefano Iannello" userId="e2bd23a4-774a-463f-b401-402d057fd461" providerId="ADAL" clId="{102C1686-94B0-43D1-A8A3-97019CB4ABC6}" dt="2026-04-13T14:52:20.685" v="4717" actId="165"/>
          <ac:cxnSpMkLst>
            <pc:docMk/>
            <pc:sldMk cId="4148724857" sldId="325"/>
            <ac:cxnSpMk id="21" creationId="{ED782DD0-F4F5-7B88-D1B9-280AADCBBB37}"/>
          </ac:cxnSpMkLst>
        </pc:cxnChg>
        <pc:cxnChg chg="add mod topLvl">
          <ac:chgData name="Stefano Iannello" userId="e2bd23a4-774a-463f-b401-402d057fd461" providerId="ADAL" clId="{102C1686-94B0-43D1-A8A3-97019CB4ABC6}" dt="2026-04-13T14:52:20.685" v="4717" actId="165"/>
          <ac:cxnSpMkLst>
            <pc:docMk/>
            <pc:sldMk cId="4148724857" sldId="325"/>
            <ac:cxnSpMk id="23" creationId="{91D621F7-F9BC-F398-32E3-711344BC1130}"/>
          </ac:cxnSpMkLst>
        </pc:cxnChg>
      </pc:sldChg>
      <pc:sldChg chg="addSp delSp modSp add mod modNotesTx">
        <pc:chgData name="Stefano Iannello" userId="e2bd23a4-774a-463f-b401-402d057fd461" providerId="ADAL" clId="{102C1686-94B0-43D1-A8A3-97019CB4ABC6}" dt="2026-04-13T14:51:16.477" v="4715" actId="20577"/>
        <pc:sldMkLst>
          <pc:docMk/>
          <pc:sldMk cId="2127524988" sldId="326"/>
        </pc:sldMkLst>
        <pc:spChg chg="mod">
          <ac:chgData name="Stefano Iannello" userId="e2bd23a4-774a-463f-b401-402d057fd461" providerId="ADAL" clId="{102C1686-94B0-43D1-A8A3-97019CB4ABC6}" dt="2026-04-10T12:01:50.909" v="586" actId="1036"/>
          <ac:spMkLst>
            <pc:docMk/>
            <pc:sldMk cId="2127524988" sldId="326"/>
            <ac:spMk id="4" creationId="{925316EA-E2FB-977B-88D5-8414E318739F}"/>
          </ac:spMkLst>
        </pc:spChg>
        <pc:spChg chg="mod">
          <ac:chgData name="Stefano Iannello" userId="e2bd23a4-774a-463f-b401-402d057fd461" providerId="ADAL" clId="{102C1686-94B0-43D1-A8A3-97019CB4ABC6}" dt="2026-04-10T12:01:34.633" v="582" actId="14100"/>
          <ac:spMkLst>
            <pc:docMk/>
            <pc:sldMk cId="2127524988" sldId="326"/>
            <ac:spMk id="8" creationId="{786B695C-F9E3-E8DB-0904-E7080B3B04D1}"/>
          </ac:spMkLst>
        </pc:spChg>
        <pc:spChg chg="add mod">
          <ac:chgData name="Stefano Iannello" userId="e2bd23a4-774a-463f-b401-402d057fd461" providerId="ADAL" clId="{102C1686-94B0-43D1-A8A3-97019CB4ABC6}" dt="2026-04-10T12:02:47.126" v="596" actId="1036"/>
          <ac:spMkLst>
            <pc:docMk/>
            <pc:sldMk cId="2127524988" sldId="326"/>
            <ac:spMk id="22" creationId="{0F6DFE6C-A8F5-7D51-3557-65F5D617C77E}"/>
          </ac:spMkLst>
        </pc:spChg>
        <pc:spChg chg="add mod">
          <ac:chgData name="Stefano Iannello" userId="e2bd23a4-774a-463f-b401-402d057fd461" providerId="ADAL" clId="{102C1686-94B0-43D1-A8A3-97019CB4ABC6}" dt="2026-04-10T12:01:10.726" v="571" actId="255"/>
          <ac:spMkLst>
            <pc:docMk/>
            <pc:sldMk cId="2127524988" sldId="326"/>
            <ac:spMk id="23" creationId="{BF89B293-3F3B-8E97-60CB-6F344F791BCF}"/>
          </ac:spMkLst>
        </pc:spChg>
        <pc:picChg chg="add mod">
          <ac:chgData name="Stefano Iannello" userId="e2bd23a4-774a-463f-b401-402d057fd461" providerId="ADAL" clId="{102C1686-94B0-43D1-A8A3-97019CB4ABC6}" dt="2026-04-10T12:00:16.742" v="557" actId="1076"/>
          <ac:picMkLst>
            <pc:docMk/>
            <pc:sldMk cId="2127524988" sldId="326"/>
            <ac:picMk id="21" creationId="{8DECA38B-FC63-2714-E6B2-50C1CD342205}"/>
          </ac:picMkLst>
        </pc:picChg>
        <pc:cxnChg chg="add mod">
          <ac:chgData name="Stefano Iannello" userId="e2bd23a4-774a-463f-b401-402d057fd461" providerId="ADAL" clId="{102C1686-94B0-43D1-A8A3-97019CB4ABC6}" dt="2026-04-10T12:02:52.868" v="598" actId="14100"/>
          <ac:cxnSpMkLst>
            <pc:docMk/>
            <pc:sldMk cId="2127524988" sldId="326"/>
            <ac:cxnSpMk id="24" creationId="{ECD8F21F-A28B-3CD8-45CF-B4A05607CE17}"/>
          </ac:cxnSpMkLst>
        </pc:cxnChg>
      </pc:sldChg>
      <pc:sldChg chg="addSp delSp modSp add mod delAnim modAnim modNotesTx">
        <pc:chgData name="Stefano Iannello" userId="e2bd23a4-774a-463f-b401-402d057fd461" providerId="ADAL" clId="{102C1686-94B0-43D1-A8A3-97019CB4ABC6}" dt="2026-04-13T14:53:15.554" v="4720" actId="20577"/>
        <pc:sldMkLst>
          <pc:docMk/>
          <pc:sldMk cId="4189312249" sldId="328"/>
        </pc:sldMkLst>
        <pc:spChg chg="mod">
          <ac:chgData name="Stefano Iannello" userId="e2bd23a4-774a-463f-b401-402d057fd461" providerId="ADAL" clId="{102C1686-94B0-43D1-A8A3-97019CB4ABC6}" dt="2026-04-10T14:07:00.992" v="725" actId="20577"/>
          <ac:spMkLst>
            <pc:docMk/>
            <pc:sldMk cId="4189312249" sldId="328"/>
            <ac:spMk id="2" creationId="{72F78CF2-BFE0-63CE-660B-1C670960682B}"/>
          </ac:spMkLst>
        </pc:spChg>
        <pc:spChg chg="mod">
          <ac:chgData name="Stefano Iannello" userId="e2bd23a4-774a-463f-b401-402d057fd461" providerId="ADAL" clId="{102C1686-94B0-43D1-A8A3-97019CB4ABC6}" dt="2026-04-10T14:07:07.726" v="726"/>
          <ac:spMkLst>
            <pc:docMk/>
            <pc:sldMk cId="4189312249" sldId="328"/>
            <ac:spMk id="6" creationId="{7C92FDEA-036B-F796-BC4A-045153CF220F}"/>
          </ac:spMkLst>
        </pc:spChg>
        <pc:grpChg chg="add mod">
          <ac:chgData name="Stefano Iannello" userId="e2bd23a4-774a-463f-b401-402d057fd461" providerId="ADAL" clId="{102C1686-94B0-43D1-A8A3-97019CB4ABC6}" dt="2026-04-10T14:07:32.686" v="733" actId="1076"/>
          <ac:grpSpMkLst>
            <pc:docMk/>
            <pc:sldMk cId="4189312249" sldId="328"/>
            <ac:grpSpMk id="4" creationId="{7F46E2DB-DB4E-5E8D-A733-8A2BDA75B5B5}"/>
          </ac:grpSpMkLst>
        </pc:grpChg>
        <pc:picChg chg="mod">
          <ac:chgData name="Stefano Iannello" userId="e2bd23a4-774a-463f-b401-402d057fd461" providerId="ADAL" clId="{102C1686-94B0-43D1-A8A3-97019CB4ABC6}" dt="2026-04-10T14:07:07.726" v="726"/>
          <ac:picMkLst>
            <pc:docMk/>
            <pc:sldMk cId="4189312249" sldId="328"/>
            <ac:picMk id="5" creationId="{45930854-82EF-4884-E364-FC0145FEA5B0}"/>
          </ac:picMkLst>
        </pc:picChg>
      </pc:sldChg>
      <pc:sldChg chg="addSp delSp modSp add mod modAnim modNotesTx">
        <pc:chgData name="Stefano Iannello" userId="e2bd23a4-774a-463f-b401-402d057fd461" providerId="ADAL" clId="{102C1686-94B0-43D1-A8A3-97019CB4ABC6}" dt="2026-04-13T14:53:23.958" v="4721" actId="20577"/>
        <pc:sldMkLst>
          <pc:docMk/>
          <pc:sldMk cId="1027561768" sldId="329"/>
        </pc:sldMkLst>
        <pc:spChg chg="add mod">
          <ac:chgData name="Stefano Iannello" userId="e2bd23a4-774a-463f-b401-402d057fd461" providerId="ADAL" clId="{102C1686-94B0-43D1-A8A3-97019CB4ABC6}" dt="2026-04-10T14:13:00.009" v="778" actId="403"/>
          <ac:spMkLst>
            <pc:docMk/>
            <pc:sldMk cId="1027561768" sldId="329"/>
            <ac:spMk id="9" creationId="{974444C9-D3B0-F15D-9916-362F20E60E0F}"/>
          </ac:spMkLst>
        </pc:spChg>
        <pc:grpChg chg="add mod">
          <ac:chgData name="Stefano Iannello" userId="e2bd23a4-774a-463f-b401-402d057fd461" providerId="ADAL" clId="{102C1686-94B0-43D1-A8A3-97019CB4ABC6}" dt="2026-04-10T14:10:03.074" v="751" actId="1076"/>
          <ac:grpSpMkLst>
            <pc:docMk/>
            <pc:sldMk cId="1027561768" sldId="329"/>
            <ac:grpSpMk id="10" creationId="{687E7C16-7FA2-B17E-069D-767CA3973AF8}"/>
          </ac:grpSpMkLst>
        </pc:grpChg>
        <pc:picChg chg="add mod">
          <ac:chgData name="Stefano Iannello" userId="e2bd23a4-774a-463f-b401-402d057fd461" providerId="ADAL" clId="{102C1686-94B0-43D1-A8A3-97019CB4ABC6}" dt="2026-04-10T14:09:47.641" v="749" actId="164"/>
          <ac:picMkLst>
            <pc:docMk/>
            <pc:sldMk cId="1027561768" sldId="329"/>
            <ac:picMk id="3" creationId="{161D21F7-7EAF-0B3D-0DA5-B5DBE2646E66}"/>
          </ac:picMkLst>
        </pc:picChg>
        <pc:picChg chg="add mod">
          <ac:chgData name="Stefano Iannello" userId="e2bd23a4-774a-463f-b401-402d057fd461" providerId="ADAL" clId="{102C1686-94B0-43D1-A8A3-97019CB4ABC6}" dt="2026-04-10T14:09:47.641" v="749" actId="164"/>
          <ac:picMkLst>
            <pc:docMk/>
            <pc:sldMk cId="1027561768" sldId="329"/>
            <ac:picMk id="7" creationId="{F3C0A68F-F759-C520-CBC7-741E5E39E0EF}"/>
          </ac:picMkLst>
        </pc:picChg>
        <pc:cxnChg chg="add mod">
          <ac:chgData name="Stefano Iannello" userId="e2bd23a4-774a-463f-b401-402d057fd461" providerId="ADAL" clId="{102C1686-94B0-43D1-A8A3-97019CB4ABC6}" dt="2026-04-10T15:09:25.942" v="1452" actId="692"/>
          <ac:cxnSpMkLst>
            <pc:docMk/>
            <pc:sldMk cId="1027561768" sldId="329"/>
            <ac:cxnSpMk id="8" creationId="{4251A3DB-796A-B75C-8AA1-BFD84B29F33C}"/>
          </ac:cxnSpMkLst>
        </pc:cxnChg>
      </pc:sldChg>
      <pc:sldChg chg="addSp modSp add mod modAnim modNotesTx">
        <pc:chgData name="Stefano Iannello" userId="e2bd23a4-774a-463f-b401-402d057fd461" providerId="ADAL" clId="{102C1686-94B0-43D1-A8A3-97019CB4ABC6}" dt="2026-04-13T14:53:30.434" v="4722" actId="20577"/>
        <pc:sldMkLst>
          <pc:docMk/>
          <pc:sldMk cId="2693160920" sldId="330"/>
        </pc:sldMkLst>
        <pc:spChg chg="add mod">
          <ac:chgData name="Stefano Iannello" userId="e2bd23a4-774a-463f-b401-402d057fd461" providerId="ADAL" clId="{102C1686-94B0-43D1-A8A3-97019CB4ABC6}" dt="2026-04-10T15:10:18.797" v="1456" actId="207"/>
          <ac:spMkLst>
            <pc:docMk/>
            <pc:sldMk cId="2693160920" sldId="330"/>
            <ac:spMk id="5" creationId="{790DB62F-5148-9691-11D0-9A6F8F0FF8AE}"/>
          </ac:spMkLst>
        </pc:spChg>
        <pc:spChg chg="mod">
          <ac:chgData name="Stefano Iannello" userId="e2bd23a4-774a-463f-b401-402d057fd461" providerId="ADAL" clId="{102C1686-94B0-43D1-A8A3-97019CB4ABC6}" dt="2026-04-10T14:12:46.842" v="774" actId="403"/>
          <ac:spMkLst>
            <pc:docMk/>
            <pc:sldMk cId="2693160920" sldId="330"/>
            <ac:spMk id="9" creationId="{B2ACDB26-1053-4675-0A31-EDA2312795F5}"/>
          </ac:spMkLst>
        </pc:spChg>
        <pc:spChg chg="add mod">
          <ac:chgData name="Stefano Iannello" userId="e2bd23a4-774a-463f-b401-402d057fd461" providerId="ADAL" clId="{102C1686-94B0-43D1-A8A3-97019CB4ABC6}" dt="2026-04-10T15:10:21.676" v="1457" actId="207"/>
          <ac:spMkLst>
            <pc:docMk/>
            <pc:sldMk cId="2693160920" sldId="330"/>
            <ac:spMk id="11" creationId="{12BBFB42-8C40-786C-605A-B6F33FAE170B}"/>
          </ac:spMkLst>
        </pc:spChg>
        <pc:spChg chg="add mod">
          <ac:chgData name="Stefano Iannello" userId="e2bd23a4-774a-463f-b401-402d057fd461" providerId="ADAL" clId="{102C1686-94B0-43D1-A8A3-97019CB4ABC6}" dt="2026-04-10T14:12:29.876" v="770" actId="114"/>
          <ac:spMkLst>
            <pc:docMk/>
            <pc:sldMk cId="2693160920" sldId="330"/>
            <ac:spMk id="12" creationId="{57494444-43EA-52AE-68DA-783E447C593D}"/>
          </ac:spMkLst>
        </pc:spChg>
        <pc:spChg chg="add mod">
          <ac:chgData name="Stefano Iannello" userId="e2bd23a4-774a-463f-b401-402d057fd461" providerId="ADAL" clId="{102C1686-94B0-43D1-A8A3-97019CB4ABC6}" dt="2026-04-10T14:13:41.742" v="810" actId="1037"/>
          <ac:spMkLst>
            <pc:docMk/>
            <pc:sldMk cId="2693160920" sldId="330"/>
            <ac:spMk id="13" creationId="{F1A84070-2343-BF76-0644-4373EC1B4B65}"/>
          </ac:spMkLst>
        </pc:spChg>
        <pc:spChg chg="add mod">
          <ac:chgData name="Stefano Iannello" userId="e2bd23a4-774a-463f-b401-402d057fd461" providerId="ADAL" clId="{102C1686-94B0-43D1-A8A3-97019CB4ABC6}" dt="2026-04-10T14:12:55.773" v="777" actId="1076"/>
          <ac:spMkLst>
            <pc:docMk/>
            <pc:sldMk cId="2693160920" sldId="330"/>
            <ac:spMk id="17" creationId="{D1D8204A-9CFB-5495-1B95-B5479992A801}"/>
          </ac:spMkLst>
        </pc:spChg>
        <pc:spChg chg="add mod">
          <ac:chgData name="Stefano Iannello" userId="e2bd23a4-774a-463f-b401-402d057fd461" providerId="ADAL" clId="{102C1686-94B0-43D1-A8A3-97019CB4ABC6}" dt="2026-04-10T14:14:21.296" v="815" actId="1076"/>
          <ac:spMkLst>
            <pc:docMk/>
            <pc:sldMk cId="2693160920" sldId="330"/>
            <ac:spMk id="20" creationId="{CA055B18-EE6E-B96A-5458-B6039A7FDCB6}"/>
          </ac:spMkLst>
        </pc:spChg>
        <pc:picChg chg="add mod">
          <ac:chgData name="Stefano Iannello" userId="e2bd23a4-774a-463f-b401-402d057fd461" providerId="ADAL" clId="{102C1686-94B0-43D1-A8A3-97019CB4ABC6}" dt="2026-04-10T14:12:08.942" v="766" actId="1076"/>
          <ac:picMkLst>
            <pc:docMk/>
            <pc:sldMk cId="2693160920" sldId="330"/>
            <ac:picMk id="4" creationId="{E71D8040-3867-C2DD-CAD6-46F7990C0653}"/>
          </ac:picMkLst>
        </pc:picChg>
        <pc:picChg chg="add mod">
          <ac:chgData name="Stefano Iannello" userId="e2bd23a4-774a-463f-b401-402d057fd461" providerId="ADAL" clId="{102C1686-94B0-43D1-A8A3-97019CB4ABC6}" dt="2026-04-10T14:13:41.742" v="810" actId="1037"/>
          <ac:picMkLst>
            <pc:docMk/>
            <pc:sldMk cId="2693160920" sldId="330"/>
            <ac:picMk id="6" creationId="{34EAEAC3-07C7-781D-502D-66245BF45554}"/>
          </ac:picMkLst>
        </pc:picChg>
        <pc:picChg chg="add mod">
          <ac:chgData name="Stefano Iannello" userId="e2bd23a4-774a-463f-b401-402d057fd461" providerId="ADAL" clId="{102C1686-94B0-43D1-A8A3-97019CB4ABC6}" dt="2026-04-10T14:11:26.821" v="760" actId="1076"/>
          <ac:picMkLst>
            <pc:docMk/>
            <pc:sldMk cId="2693160920" sldId="330"/>
            <ac:picMk id="15" creationId="{2A7FE108-5D3E-6BC7-48FC-028769370B3E}"/>
          </ac:picMkLst>
        </pc:picChg>
        <pc:cxnChg chg="mod">
          <ac:chgData name="Stefano Iannello" userId="e2bd23a4-774a-463f-b401-402d057fd461" providerId="ADAL" clId="{102C1686-94B0-43D1-A8A3-97019CB4ABC6}" dt="2026-04-10T15:09:54.975" v="1453" actId="692"/>
          <ac:cxnSpMkLst>
            <pc:docMk/>
            <pc:sldMk cId="2693160920" sldId="330"/>
            <ac:cxnSpMk id="8" creationId="{A075CAC0-CF76-AC98-35E6-FEB8170CA019}"/>
          </ac:cxnSpMkLst>
        </pc:cxnChg>
        <pc:cxnChg chg="add mod">
          <ac:chgData name="Stefano Iannello" userId="e2bd23a4-774a-463f-b401-402d057fd461" providerId="ADAL" clId="{102C1686-94B0-43D1-A8A3-97019CB4ABC6}" dt="2026-04-10T15:09:59.126" v="1454" actId="692"/>
          <ac:cxnSpMkLst>
            <pc:docMk/>
            <pc:sldMk cId="2693160920" sldId="330"/>
            <ac:cxnSpMk id="14" creationId="{5F2C2F99-3572-4DE8-0543-FD993D773975}"/>
          </ac:cxnSpMkLst>
        </pc:cxnChg>
        <pc:cxnChg chg="add mod">
          <ac:chgData name="Stefano Iannello" userId="e2bd23a4-774a-463f-b401-402d057fd461" providerId="ADAL" clId="{102C1686-94B0-43D1-A8A3-97019CB4ABC6}" dt="2026-04-10T15:10:05.842" v="1455" actId="692"/>
          <ac:cxnSpMkLst>
            <pc:docMk/>
            <pc:sldMk cId="2693160920" sldId="330"/>
            <ac:cxnSpMk id="16" creationId="{A8BDC367-775D-412A-EBAA-733231B797A9}"/>
          </ac:cxnSpMkLst>
        </pc:cxnChg>
      </pc:sldChg>
      <pc:sldChg chg="addSp delSp modSp add del mod modAnim modNotesTx">
        <pc:chgData name="Stefano Iannello" userId="e2bd23a4-774a-463f-b401-402d057fd461" providerId="ADAL" clId="{102C1686-94B0-43D1-A8A3-97019CB4ABC6}" dt="2026-04-15T15:45:22.939" v="4915" actId="2696"/>
        <pc:sldMkLst>
          <pc:docMk/>
          <pc:sldMk cId="3418412123" sldId="331"/>
        </pc:sldMkLst>
      </pc:sldChg>
      <pc:sldChg chg="addSp delSp modSp add mod modAnim modNotesTx">
        <pc:chgData name="Stefano Iannello" userId="e2bd23a4-774a-463f-b401-402d057fd461" providerId="ADAL" clId="{102C1686-94B0-43D1-A8A3-97019CB4ABC6}" dt="2026-04-13T15:11:06.471" v="4726" actId="20577"/>
        <pc:sldMkLst>
          <pc:docMk/>
          <pc:sldMk cId="3006427304" sldId="332"/>
        </pc:sldMkLst>
        <pc:spChg chg="mod">
          <ac:chgData name="Stefano Iannello" userId="e2bd23a4-774a-463f-b401-402d057fd461" providerId="ADAL" clId="{102C1686-94B0-43D1-A8A3-97019CB4ABC6}" dt="2026-04-10T14:23:12.109" v="944" actId="20577"/>
          <ac:spMkLst>
            <pc:docMk/>
            <pc:sldMk cId="3006427304" sldId="332"/>
            <ac:spMk id="2" creationId="{F5D1A0D5-5C79-8BD2-8093-8A5074B0B65F}"/>
          </ac:spMkLst>
        </pc:spChg>
        <pc:spChg chg="add mod">
          <ac:chgData name="Stefano Iannello" userId="e2bd23a4-774a-463f-b401-402d057fd461" providerId="ADAL" clId="{102C1686-94B0-43D1-A8A3-97019CB4ABC6}" dt="2026-04-13T09:27:32.264" v="2998" actId="14861"/>
          <ac:spMkLst>
            <pc:docMk/>
            <pc:sldMk cId="3006427304" sldId="332"/>
            <ac:spMk id="3" creationId="{BE49CA1F-F8B8-D5E8-DB25-034DCD34C380}"/>
          </ac:spMkLst>
        </pc:spChg>
        <pc:spChg chg="add mod">
          <ac:chgData name="Stefano Iannello" userId="e2bd23a4-774a-463f-b401-402d057fd461" providerId="ADAL" clId="{102C1686-94B0-43D1-A8A3-97019CB4ABC6}" dt="2026-04-13T09:15:40.719" v="2890" actId="1076"/>
          <ac:spMkLst>
            <pc:docMk/>
            <pc:sldMk cId="3006427304" sldId="332"/>
            <ac:spMk id="6" creationId="{3E6652D9-43B0-5C50-7F3C-235AA2680BD7}"/>
          </ac:spMkLst>
        </pc:spChg>
        <pc:spChg chg="add mod">
          <ac:chgData name="Stefano Iannello" userId="e2bd23a4-774a-463f-b401-402d057fd461" providerId="ADAL" clId="{102C1686-94B0-43D1-A8A3-97019CB4ABC6}" dt="2026-04-13T09:19:12.550" v="2947" actId="113"/>
          <ac:spMkLst>
            <pc:docMk/>
            <pc:sldMk cId="3006427304" sldId="332"/>
            <ac:spMk id="7" creationId="{99A8B82D-35B1-5B6D-5AF7-CD80C7A105F2}"/>
          </ac:spMkLst>
        </pc:spChg>
        <pc:spChg chg="add mod">
          <ac:chgData name="Stefano Iannello" userId="e2bd23a4-774a-463f-b401-402d057fd461" providerId="ADAL" clId="{102C1686-94B0-43D1-A8A3-97019CB4ABC6}" dt="2026-04-13T09:09:53.685" v="2773" actId="1036"/>
          <ac:spMkLst>
            <pc:docMk/>
            <pc:sldMk cId="3006427304" sldId="332"/>
            <ac:spMk id="8" creationId="{70C1D5DD-2CAA-6975-3B6B-CA226F8EE660}"/>
          </ac:spMkLst>
        </pc:spChg>
        <pc:spChg chg="add mod">
          <ac:chgData name="Stefano Iannello" userId="e2bd23a4-774a-463f-b401-402d057fd461" providerId="ADAL" clId="{102C1686-94B0-43D1-A8A3-97019CB4ABC6}" dt="2026-04-13T09:19:12.550" v="2947" actId="113"/>
          <ac:spMkLst>
            <pc:docMk/>
            <pc:sldMk cId="3006427304" sldId="332"/>
            <ac:spMk id="10" creationId="{7A587A7A-CA0E-A7D6-7C92-93D6A5ED3CE4}"/>
          </ac:spMkLst>
        </pc:spChg>
        <pc:spChg chg="add mod">
          <ac:chgData name="Stefano Iannello" userId="e2bd23a4-774a-463f-b401-402d057fd461" providerId="ADAL" clId="{102C1686-94B0-43D1-A8A3-97019CB4ABC6}" dt="2026-04-13T09:09:53.685" v="2773" actId="1036"/>
          <ac:spMkLst>
            <pc:docMk/>
            <pc:sldMk cId="3006427304" sldId="332"/>
            <ac:spMk id="11" creationId="{0B331A66-54F6-DB8E-F178-B4EB35616E48}"/>
          </ac:spMkLst>
        </pc:spChg>
        <pc:spChg chg="add mod">
          <ac:chgData name="Stefano Iannello" userId="e2bd23a4-774a-463f-b401-402d057fd461" providerId="ADAL" clId="{102C1686-94B0-43D1-A8A3-97019CB4ABC6}" dt="2026-04-13T09:19:17.827" v="2949" actId="113"/>
          <ac:spMkLst>
            <pc:docMk/>
            <pc:sldMk cId="3006427304" sldId="332"/>
            <ac:spMk id="12" creationId="{637863CC-5C1F-8864-B896-4A849F995619}"/>
          </ac:spMkLst>
        </pc:spChg>
        <pc:spChg chg="add mod">
          <ac:chgData name="Stefano Iannello" userId="e2bd23a4-774a-463f-b401-402d057fd461" providerId="ADAL" clId="{102C1686-94B0-43D1-A8A3-97019CB4ABC6}" dt="2026-04-13T09:29:48.948" v="3005" actId="1036"/>
          <ac:spMkLst>
            <pc:docMk/>
            <pc:sldMk cId="3006427304" sldId="332"/>
            <ac:spMk id="13" creationId="{97BB03FA-A451-012E-EB9B-08A980545D17}"/>
          </ac:spMkLst>
        </pc:spChg>
        <pc:picChg chg="add mod">
          <ac:chgData name="Stefano Iannello" userId="e2bd23a4-774a-463f-b401-402d057fd461" providerId="ADAL" clId="{102C1686-94B0-43D1-A8A3-97019CB4ABC6}" dt="2026-04-13T09:15:28.671" v="2889" actId="1076"/>
          <ac:picMkLst>
            <pc:docMk/>
            <pc:sldMk cId="3006427304" sldId="332"/>
            <ac:picMk id="14" creationId="{72032B9D-AA60-9A38-1197-266D71C3118D}"/>
          </ac:picMkLst>
        </pc:picChg>
        <pc:picChg chg="add mod">
          <ac:chgData name="Stefano Iannello" userId="e2bd23a4-774a-463f-b401-402d057fd461" providerId="ADAL" clId="{102C1686-94B0-43D1-A8A3-97019CB4ABC6}" dt="2026-04-13T09:23:52.467" v="2959" actId="1076"/>
          <ac:picMkLst>
            <pc:docMk/>
            <pc:sldMk cId="3006427304" sldId="332"/>
            <ac:picMk id="17" creationId="{0B2502CA-D726-AD91-DDC3-D3AAD093C47A}"/>
          </ac:picMkLst>
        </pc:picChg>
        <pc:picChg chg="add mod">
          <ac:chgData name="Stefano Iannello" userId="e2bd23a4-774a-463f-b401-402d057fd461" providerId="ADAL" clId="{102C1686-94B0-43D1-A8A3-97019CB4ABC6}" dt="2026-04-13T09:24:33.097" v="2965" actId="1076"/>
          <ac:picMkLst>
            <pc:docMk/>
            <pc:sldMk cId="3006427304" sldId="332"/>
            <ac:picMk id="19" creationId="{6600422D-969B-C4B8-7E4E-5877916770C9}"/>
          </ac:picMkLst>
        </pc:picChg>
        <pc:picChg chg="add mod">
          <ac:chgData name="Stefano Iannello" userId="e2bd23a4-774a-463f-b401-402d057fd461" providerId="ADAL" clId="{102C1686-94B0-43D1-A8A3-97019CB4ABC6}" dt="2026-04-13T09:26:38.426" v="2975" actId="1076"/>
          <ac:picMkLst>
            <pc:docMk/>
            <pc:sldMk cId="3006427304" sldId="332"/>
            <ac:picMk id="21" creationId="{4C2A6484-CB7C-175B-003D-DC1A4F5EF416}"/>
          </ac:picMkLst>
        </pc:picChg>
      </pc:sldChg>
      <pc:sldChg chg="addSp delSp modSp add mod delAnim modAnim modNotesTx">
        <pc:chgData name="Stefano Iannello" userId="e2bd23a4-774a-463f-b401-402d057fd461" providerId="ADAL" clId="{102C1686-94B0-43D1-A8A3-97019CB4ABC6}" dt="2026-04-13T15:20:18.685" v="4838"/>
        <pc:sldMkLst>
          <pc:docMk/>
          <pc:sldMk cId="1312925257" sldId="333"/>
        </pc:sldMkLst>
        <pc:spChg chg="mod">
          <ac:chgData name="Stefano Iannello" userId="e2bd23a4-774a-463f-b401-402d057fd461" providerId="ADAL" clId="{102C1686-94B0-43D1-A8A3-97019CB4ABC6}" dt="2026-04-10T14:35:21.442" v="1352" actId="20577"/>
          <ac:spMkLst>
            <pc:docMk/>
            <pc:sldMk cId="1312925257" sldId="333"/>
            <ac:spMk id="2" creationId="{10C7EE25-BE82-640F-66EC-4E9F50076822}"/>
          </ac:spMkLst>
        </pc:spChg>
        <pc:spChg chg="add mod">
          <ac:chgData name="Stefano Iannello" userId="e2bd23a4-774a-463f-b401-402d057fd461" providerId="ADAL" clId="{102C1686-94B0-43D1-A8A3-97019CB4ABC6}" dt="2026-04-10T15:22:48.792" v="1666" actId="14100"/>
          <ac:spMkLst>
            <pc:docMk/>
            <pc:sldMk cId="1312925257" sldId="333"/>
            <ac:spMk id="9" creationId="{5C8EB3EC-CC3D-57E9-5CFA-B3E00A6525F6}"/>
          </ac:spMkLst>
        </pc:spChg>
        <pc:spChg chg="add mod">
          <ac:chgData name="Stefano Iannello" userId="e2bd23a4-774a-463f-b401-402d057fd461" providerId="ADAL" clId="{102C1686-94B0-43D1-A8A3-97019CB4ABC6}" dt="2026-04-10T15:25:52.676" v="1701" actId="20577"/>
          <ac:spMkLst>
            <pc:docMk/>
            <pc:sldMk cId="1312925257" sldId="333"/>
            <ac:spMk id="10" creationId="{92C941C4-D3D3-ADBE-F8BF-2BEE40BA2104}"/>
          </ac:spMkLst>
        </pc:spChg>
        <pc:spChg chg="add mod">
          <ac:chgData name="Stefano Iannello" userId="e2bd23a4-774a-463f-b401-402d057fd461" providerId="ADAL" clId="{102C1686-94B0-43D1-A8A3-97019CB4ABC6}" dt="2026-04-10T15:25:54.323" v="1702" actId="20577"/>
          <ac:spMkLst>
            <pc:docMk/>
            <pc:sldMk cId="1312925257" sldId="333"/>
            <ac:spMk id="11" creationId="{ADE2D044-CC23-65C7-7F79-51CF040AE514}"/>
          </ac:spMkLst>
        </pc:spChg>
        <pc:spChg chg="add mod">
          <ac:chgData name="Stefano Iannello" userId="e2bd23a4-774a-463f-b401-402d057fd461" providerId="ADAL" clId="{102C1686-94B0-43D1-A8A3-97019CB4ABC6}" dt="2026-04-10T15:25:51.742" v="1700" actId="20577"/>
          <ac:spMkLst>
            <pc:docMk/>
            <pc:sldMk cId="1312925257" sldId="333"/>
            <ac:spMk id="18" creationId="{9FA72AA4-4CDF-692D-A3FA-BA0A39037B0C}"/>
          </ac:spMkLst>
        </pc:spChg>
        <pc:spChg chg="add mod">
          <ac:chgData name="Stefano Iannello" userId="e2bd23a4-774a-463f-b401-402d057fd461" providerId="ADAL" clId="{102C1686-94B0-43D1-A8A3-97019CB4ABC6}" dt="2026-04-10T15:20:21.091" v="1632" actId="113"/>
          <ac:spMkLst>
            <pc:docMk/>
            <pc:sldMk cId="1312925257" sldId="333"/>
            <ac:spMk id="27" creationId="{76A381E9-9016-29E6-9F28-15E52476AEFB}"/>
          </ac:spMkLst>
        </pc:spChg>
        <pc:picChg chg="add mod">
          <ac:chgData name="Stefano Iannello" userId="e2bd23a4-774a-463f-b401-402d057fd461" providerId="ADAL" clId="{102C1686-94B0-43D1-A8A3-97019CB4ABC6}" dt="2026-04-10T15:07:47.476" v="1394" actId="1076"/>
          <ac:picMkLst>
            <pc:docMk/>
            <pc:sldMk cId="1312925257" sldId="333"/>
            <ac:picMk id="8" creationId="{EB26DC0B-1EDB-FAF9-2EC9-B368EEE89A38}"/>
          </ac:picMkLst>
        </pc:picChg>
        <pc:picChg chg="add mod">
          <ac:chgData name="Stefano Iannello" userId="e2bd23a4-774a-463f-b401-402d057fd461" providerId="ADAL" clId="{102C1686-94B0-43D1-A8A3-97019CB4ABC6}" dt="2026-04-10T15:16:39.701" v="1548" actId="1038"/>
          <ac:picMkLst>
            <pc:docMk/>
            <pc:sldMk cId="1312925257" sldId="333"/>
            <ac:picMk id="20" creationId="{4B47E564-C424-9CAE-AB46-86CB6A4F3081}"/>
          </ac:picMkLst>
        </pc:picChg>
        <pc:picChg chg="add mod">
          <ac:chgData name="Stefano Iannello" userId="e2bd23a4-774a-463f-b401-402d057fd461" providerId="ADAL" clId="{102C1686-94B0-43D1-A8A3-97019CB4ABC6}" dt="2026-04-10T15:15:09.779" v="1502" actId="1076"/>
          <ac:picMkLst>
            <pc:docMk/>
            <pc:sldMk cId="1312925257" sldId="333"/>
            <ac:picMk id="26" creationId="{36C5FEDE-9072-0EDA-17BD-363F403575D8}"/>
          </ac:picMkLst>
        </pc:picChg>
        <pc:cxnChg chg="add mod">
          <ac:chgData name="Stefano Iannello" userId="e2bd23a4-774a-463f-b401-402d057fd461" providerId="ADAL" clId="{102C1686-94B0-43D1-A8A3-97019CB4ABC6}" dt="2026-04-10T15:20:49.593" v="1636" actId="1076"/>
          <ac:cxnSpMkLst>
            <pc:docMk/>
            <pc:sldMk cId="1312925257" sldId="333"/>
            <ac:cxnSpMk id="12" creationId="{C2729EEA-6483-B078-8AD6-CD10BD59E6A6}"/>
          </ac:cxnSpMkLst>
        </pc:cxnChg>
        <pc:cxnChg chg="add mod">
          <ac:chgData name="Stefano Iannello" userId="e2bd23a4-774a-463f-b401-402d057fd461" providerId="ADAL" clId="{102C1686-94B0-43D1-A8A3-97019CB4ABC6}" dt="2026-04-10T15:20:45.220" v="1635" actId="1076"/>
          <ac:cxnSpMkLst>
            <pc:docMk/>
            <pc:sldMk cId="1312925257" sldId="333"/>
            <ac:cxnSpMk id="15" creationId="{4C0CE4B9-4563-6AC4-69B1-956337CF2D1C}"/>
          </ac:cxnSpMkLst>
        </pc:cxnChg>
        <pc:cxnChg chg="add mod">
          <ac:chgData name="Stefano Iannello" userId="e2bd23a4-774a-463f-b401-402d057fd461" providerId="ADAL" clId="{102C1686-94B0-43D1-A8A3-97019CB4ABC6}" dt="2026-04-10T15:20:54.853" v="1637" actId="14100"/>
          <ac:cxnSpMkLst>
            <pc:docMk/>
            <pc:sldMk cId="1312925257" sldId="333"/>
            <ac:cxnSpMk id="21" creationId="{BA37A45D-45EE-202C-A790-173A783D2BF6}"/>
          </ac:cxnSpMkLst>
        </pc:cxnChg>
        <pc:cxnChg chg="add mod">
          <ac:chgData name="Stefano Iannello" userId="e2bd23a4-774a-463f-b401-402d057fd461" providerId="ADAL" clId="{102C1686-94B0-43D1-A8A3-97019CB4ABC6}" dt="2026-04-10T15:19:51.376" v="1621" actId="20577"/>
          <ac:cxnSpMkLst>
            <pc:docMk/>
            <pc:sldMk cId="1312925257" sldId="333"/>
            <ac:cxnSpMk id="31" creationId="{E8D4AC94-2B07-7FC4-43FE-6E9787DC9445}"/>
          </ac:cxnSpMkLst>
        </pc:cxnChg>
        <pc:cxnChg chg="add mod">
          <ac:chgData name="Stefano Iannello" userId="e2bd23a4-774a-463f-b401-402d057fd461" providerId="ADAL" clId="{102C1686-94B0-43D1-A8A3-97019CB4ABC6}" dt="2026-04-10T15:19:51.376" v="1621" actId="20577"/>
          <ac:cxnSpMkLst>
            <pc:docMk/>
            <pc:sldMk cId="1312925257" sldId="333"/>
            <ac:cxnSpMk id="34" creationId="{3DDE8DD1-A44F-EE53-79F5-AA32339E6437}"/>
          </ac:cxnSpMkLst>
        </pc:cxnChg>
      </pc:sldChg>
      <pc:sldChg chg="addSp delSp modSp add mod delAnim modAnim modNotesTx">
        <pc:chgData name="Stefano Iannello" userId="e2bd23a4-774a-463f-b401-402d057fd461" providerId="ADAL" clId="{102C1686-94B0-43D1-A8A3-97019CB4ABC6}" dt="2026-04-13T15:19:53.402" v="4836"/>
        <pc:sldMkLst>
          <pc:docMk/>
          <pc:sldMk cId="2456341994" sldId="334"/>
        </pc:sldMkLst>
        <pc:spChg chg="add mod">
          <ac:chgData name="Stefano Iannello" userId="e2bd23a4-774a-463f-b401-402d057fd461" providerId="ADAL" clId="{102C1686-94B0-43D1-A8A3-97019CB4ABC6}" dt="2026-04-10T15:39:53.842" v="1775" actId="1076"/>
          <ac:spMkLst>
            <pc:docMk/>
            <pc:sldMk cId="2456341994" sldId="334"/>
            <ac:spMk id="5" creationId="{13064CC6-AF9C-EF0A-FA41-9DD796D65276}"/>
          </ac:spMkLst>
        </pc:spChg>
        <pc:spChg chg="mod">
          <ac:chgData name="Stefano Iannello" userId="e2bd23a4-774a-463f-b401-402d057fd461" providerId="ADAL" clId="{102C1686-94B0-43D1-A8A3-97019CB4ABC6}" dt="2026-04-10T16:07:05.293" v="2192" actId="20577"/>
          <ac:spMkLst>
            <pc:docMk/>
            <pc:sldMk cId="2456341994" sldId="334"/>
            <ac:spMk id="9" creationId="{1CF40EE0-AE54-F58A-4AF3-FA01F3C4F406}"/>
          </ac:spMkLst>
        </pc:spChg>
        <pc:spChg chg="add mod">
          <ac:chgData name="Stefano Iannello" userId="e2bd23a4-774a-463f-b401-402d057fd461" providerId="ADAL" clId="{102C1686-94B0-43D1-A8A3-97019CB4ABC6}" dt="2026-04-10T15:26:26.421" v="1720" actId="1076"/>
          <ac:spMkLst>
            <pc:docMk/>
            <pc:sldMk cId="2456341994" sldId="334"/>
            <ac:spMk id="14" creationId="{90B3EC95-40D9-2B31-6AF6-4152F214F236}"/>
          </ac:spMkLst>
        </pc:spChg>
        <pc:spChg chg="add mod">
          <ac:chgData name="Stefano Iannello" userId="e2bd23a4-774a-463f-b401-402d057fd461" providerId="ADAL" clId="{102C1686-94B0-43D1-A8A3-97019CB4ABC6}" dt="2026-04-10T16:14:29.792" v="2271" actId="113"/>
          <ac:spMkLst>
            <pc:docMk/>
            <pc:sldMk cId="2456341994" sldId="334"/>
            <ac:spMk id="16" creationId="{5459904A-D0B9-6B03-5F92-EF8DD4D5C300}"/>
          </ac:spMkLst>
        </pc:spChg>
        <pc:spChg chg="add mod">
          <ac:chgData name="Stefano Iannello" userId="e2bd23a4-774a-463f-b401-402d057fd461" providerId="ADAL" clId="{102C1686-94B0-43D1-A8A3-97019CB4ABC6}" dt="2026-04-10T15:27:40.966" v="1756" actId="692"/>
          <ac:spMkLst>
            <pc:docMk/>
            <pc:sldMk cId="2456341994" sldId="334"/>
            <ac:spMk id="28" creationId="{DAA45D45-0AEB-907E-8110-F82DC6CC8B2A}"/>
          </ac:spMkLst>
        </pc:spChg>
        <pc:spChg chg="add mod">
          <ac:chgData name="Stefano Iannello" userId="e2bd23a4-774a-463f-b401-402d057fd461" providerId="ADAL" clId="{102C1686-94B0-43D1-A8A3-97019CB4ABC6}" dt="2026-04-10T15:42:48.092" v="1821" actId="1037"/>
          <ac:spMkLst>
            <pc:docMk/>
            <pc:sldMk cId="2456341994" sldId="334"/>
            <ac:spMk id="49" creationId="{960872D4-55A2-2E73-DFC1-62D6095BCF7A}"/>
          </ac:spMkLst>
        </pc:spChg>
        <pc:spChg chg="add mod">
          <ac:chgData name="Stefano Iannello" userId="e2bd23a4-774a-463f-b401-402d057fd461" providerId="ADAL" clId="{102C1686-94B0-43D1-A8A3-97019CB4ABC6}" dt="2026-04-10T15:45:41.492" v="1873" actId="14100"/>
          <ac:spMkLst>
            <pc:docMk/>
            <pc:sldMk cId="2456341994" sldId="334"/>
            <ac:spMk id="56" creationId="{C38DD432-FF57-8540-E51E-84EAC4363636}"/>
          </ac:spMkLst>
        </pc:spChg>
        <pc:spChg chg="add mod">
          <ac:chgData name="Stefano Iannello" userId="e2bd23a4-774a-463f-b401-402d057fd461" providerId="ADAL" clId="{102C1686-94B0-43D1-A8A3-97019CB4ABC6}" dt="2026-04-10T15:45:41.492" v="1873" actId="14100"/>
          <ac:spMkLst>
            <pc:docMk/>
            <pc:sldMk cId="2456341994" sldId="334"/>
            <ac:spMk id="57" creationId="{BF22E7CD-3806-B83D-0ED9-369C7AF76D59}"/>
          </ac:spMkLst>
        </pc:spChg>
        <pc:spChg chg="add mod">
          <ac:chgData name="Stefano Iannello" userId="e2bd23a4-774a-463f-b401-402d057fd461" providerId="ADAL" clId="{102C1686-94B0-43D1-A8A3-97019CB4ABC6}" dt="2026-04-10T15:45:41.492" v="1873" actId="14100"/>
          <ac:spMkLst>
            <pc:docMk/>
            <pc:sldMk cId="2456341994" sldId="334"/>
            <ac:spMk id="58" creationId="{97529DBA-0910-C447-E1B6-A988683A91DD}"/>
          </ac:spMkLst>
        </pc:spChg>
        <pc:spChg chg="add mod">
          <ac:chgData name="Stefano Iannello" userId="e2bd23a4-774a-463f-b401-402d057fd461" providerId="ADAL" clId="{102C1686-94B0-43D1-A8A3-97019CB4ABC6}" dt="2026-04-10T15:45:41.492" v="1873" actId="14100"/>
          <ac:spMkLst>
            <pc:docMk/>
            <pc:sldMk cId="2456341994" sldId="334"/>
            <ac:spMk id="59" creationId="{A8EF7137-6BF8-728E-007F-5DA217AA5A9D}"/>
          </ac:spMkLst>
        </pc:spChg>
        <pc:picChg chg="add mod">
          <ac:chgData name="Stefano Iannello" userId="e2bd23a4-774a-463f-b401-402d057fd461" providerId="ADAL" clId="{102C1686-94B0-43D1-A8A3-97019CB4ABC6}" dt="2026-04-10T15:24:45.875" v="1681" actId="1076"/>
          <ac:picMkLst>
            <pc:docMk/>
            <pc:sldMk cId="2456341994" sldId="334"/>
            <ac:picMk id="4" creationId="{94760222-EDFE-DBAF-9CCA-7178BDE95E7A}"/>
          </ac:picMkLst>
        </pc:picChg>
        <pc:picChg chg="add mod">
          <ac:chgData name="Stefano Iannello" userId="e2bd23a4-774a-463f-b401-402d057fd461" providerId="ADAL" clId="{102C1686-94B0-43D1-A8A3-97019CB4ABC6}" dt="2026-04-10T15:42:53.792" v="1835" actId="1038"/>
          <ac:picMkLst>
            <pc:docMk/>
            <pc:sldMk cId="2456341994" sldId="334"/>
            <ac:picMk id="30" creationId="{FFF796FF-DE48-E803-40AB-F91435A7F0C1}"/>
          </ac:picMkLst>
        </pc:picChg>
        <pc:picChg chg="add mod">
          <ac:chgData name="Stefano Iannello" userId="e2bd23a4-774a-463f-b401-402d057fd461" providerId="ADAL" clId="{102C1686-94B0-43D1-A8A3-97019CB4ABC6}" dt="2026-04-10T15:43:41.143" v="1843" actId="1076"/>
          <ac:picMkLst>
            <pc:docMk/>
            <pc:sldMk cId="2456341994" sldId="334"/>
            <ac:picMk id="55" creationId="{0C62B47B-5EC3-A748-EBDF-CFAC10BAA6FC}"/>
          </ac:picMkLst>
        </pc:picChg>
        <pc:cxnChg chg="add mod">
          <ac:chgData name="Stefano Iannello" userId="e2bd23a4-774a-463f-b401-402d057fd461" providerId="ADAL" clId="{102C1686-94B0-43D1-A8A3-97019CB4ABC6}" dt="2026-04-10T15:39:56.509" v="1776" actId="14100"/>
          <ac:cxnSpMkLst>
            <pc:docMk/>
            <pc:sldMk cId="2456341994" sldId="334"/>
            <ac:cxnSpMk id="6" creationId="{FBB85B2B-008B-684D-C359-867D22EB749E}"/>
          </ac:cxnSpMkLst>
        </pc:cxnChg>
        <pc:cxnChg chg="add mod">
          <ac:chgData name="Stefano Iannello" userId="e2bd23a4-774a-463f-b401-402d057fd461" providerId="ADAL" clId="{102C1686-94B0-43D1-A8A3-97019CB4ABC6}" dt="2026-04-10T16:14:41.476" v="2272" actId="14100"/>
          <ac:cxnSpMkLst>
            <pc:docMk/>
            <pc:sldMk cId="2456341994" sldId="334"/>
            <ac:cxnSpMk id="17" creationId="{7484160E-1F38-28AE-5F3C-7B9654BB2EBE}"/>
          </ac:cxnSpMkLst>
        </pc:cxnChg>
        <pc:cxnChg chg="add mod">
          <ac:chgData name="Stefano Iannello" userId="e2bd23a4-774a-463f-b401-402d057fd461" providerId="ADAL" clId="{102C1686-94B0-43D1-A8A3-97019CB4ABC6}" dt="2026-04-10T15:26:59.820" v="1750" actId="14100"/>
          <ac:cxnSpMkLst>
            <pc:docMk/>
            <pc:sldMk cId="2456341994" sldId="334"/>
            <ac:cxnSpMk id="23" creationId="{32AD74A2-75A6-D512-D844-D8EAF4C2276B}"/>
          </ac:cxnSpMkLst>
        </pc:cxnChg>
        <pc:cxnChg chg="add mod">
          <ac:chgData name="Stefano Iannello" userId="e2bd23a4-774a-463f-b401-402d057fd461" providerId="ADAL" clId="{102C1686-94B0-43D1-A8A3-97019CB4ABC6}" dt="2026-04-10T15:42:57.042" v="1836" actId="14100"/>
          <ac:cxnSpMkLst>
            <pc:docMk/>
            <pc:sldMk cId="2456341994" sldId="334"/>
            <ac:cxnSpMk id="32" creationId="{395227ED-1D7E-03F4-F428-F5035C20D7AB}"/>
          </ac:cxnSpMkLst>
        </pc:cxnChg>
        <pc:cxnChg chg="add mod">
          <ac:chgData name="Stefano Iannello" userId="e2bd23a4-774a-463f-b401-402d057fd461" providerId="ADAL" clId="{102C1686-94B0-43D1-A8A3-97019CB4ABC6}" dt="2026-04-10T15:43:01.991" v="1838" actId="14100"/>
          <ac:cxnSpMkLst>
            <pc:docMk/>
            <pc:sldMk cId="2456341994" sldId="334"/>
            <ac:cxnSpMk id="33" creationId="{92307DBB-9D17-61FF-2079-D7139D04F8E8}"/>
          </ac:cxnSpMkLst>
        </pc:cxnChg>
        <pc:cxnChg chg="add mod">
          <ac:chgData name="Stefano Iannello" userId="e2bd23a4-774a-463f-b401-402d057fd461" providerId="ADAL" clId="{102C1686-94B0-43D1-A8A3-97019CB4ABC6}" dt="2026-04-10T15:43:04.893" v="1839" actId="14100"/>
          <ac:cxnSpMkLst>
            <pc:docMk/>
            <pc:sldMk cId="2456341994" sldId="334"/>
            <ac:cxnSpMk id="35" creationId="{599934E7-4B1B-AE1A-11B4-060D4529A454}"/>
          </ac:cxnSpMkLst>
        </pc:cxnChg>
        <pc:cxnChg chg="add mod">
          <ac:chgData name="Stefano Iannello" userId="e2bd23a4-774a-463f-b401-402d057fd461" providerId="ADAL" clId="{102C1686-94B0-43D1-A8A3-97019CB4ABC6}" dt="2026-04-10T15:42:59.276" v="1837" actId="14100"/>
          <ac:cxnSpMkLst>
            <pc:docMk/>
            <pc:sldMk cId="2456341994" sldId="334"/>
            <ac:cxnSpMk id="36" creationId="{2FD024D4-B295-C3B0-9D68-1E8DFA51AC33}"/>
          </ac:cxnSpMkLst>
        </pc:cxnChg>
        <pc:cxnChg chg="add mod">
          <ac:chgData name="Stefano Iannello" userId="e2bd23a4-774a-463f-b401-402d057fd461" providerId="ADAL" clId="{102C1686-94B0-43D1-A8A3-97019CB4ABC6}" dt="2026-04-10T15:45:53.542" v="1875" actId="14100"/>
          <ac:cxnSpMkLst>
            <pc:docMk/>
            <pc:sldMk cId="2456341994" sldId="334"/>
            <ac:cxnSpMk id="60" creationId="{D4598074-4803-50E0-1C66-109531A38D13}"/>
          </ac:cxnSpMkLst>
        </pc:cxnChg>
        <pc:cxnChg chg="add mod">
          <ac:chgData name="Stefano Iannello" userId="e2bd23a4-774a-463f-b401-402d057fd461" providerId="ADAL" clId="{102C1686-94B0-43D1-A8A3-97019CB4ABC6}" dt="2026-04-10T15:46:00.459" v="1878" actId="14100"/>
          <ac:cxnSpMkLst>
            <pc:docMk/>
            <pc:sldMk cId="2456341994" sldId="334"/>
            <ac:cxnSpMk id="63" creationId="{292E9477-3331-A16E-6D89-ABFE1736B5DD}"/>
          </ac:cxnSpMkLst>
        </pc:cxnChg>
        <pc:cxnChg chg="add mod">
          <ac:chgData name="Stefano Iannello" userId="e2bd23a4-774a-463f-b401-402d057fd461" providerId="ADAL" clId="{102C1686-94B0-43D1-A8A3-97019CB4ABC6}" dt="2026-04-10T15:46:07.909" v="1881" actId="14100"/>
          <ac:cxnSpMkLst>
            <pc:docMk/>
            <pc:sldMk cId="2456341994" sldId="334"/>
            <ac:cxnSpMk id="66" creationId="{1AA7AF45-127A-820A-099A-F5C3E042B7F8}"/>
          </ac:cxnSpMkLst>
        </pc:cxnChg>
        <pc:cxnChg chg="add mod">
          <ac:chgData name="Stefano Iannello" userId="e2bd23a4-774a-463f-b401-402d057fd461" providerId="ADAL" clId="{102C1686-94B0-43D1-A8A3-97019CB4ABC6}" dt="2026-04-10T15:46:14.959" v="1884" actId="14100"/>
          <ac:cxnSpMkLst>
            <pc:docMk/>
            <pc:sldMk cId="2456341994" sldId="334"/>
            <ac:cxnSpMk id="69" creationId="{3BBB7F08-E95A-E723-E852-3F197EF58ED8}"/>
          </ac:cxnSpMkLst>
        </pc:cxnChg>
      </pc:sldChg>
      <pc:sldChg chg="addSp delSp modSp add mod delAnim modNotesTx">
        <pc:chgData name="Stefano Iannello" userId="e2bd23a4-774a-463f-b401-402d057fd461" providerId="ADAL" clId="{102C1686-94B0-43D1-A8A3-97019CB4ABC6}" dt="2026-04-15T15:54:46.159" v="4918" actId="20577"/>
        <pc:sldMkLst>
          <pc:docMk/>
          <pc:sldMk cId="3850193993" sldId="335"/>
        </pc:sldMkLst>
        <pc:spChg chg="mod">
          <ac:chgData name="Stefano Iannello" userId="e2bd23a4-774a-463f-b401-402d057fd461" providerId="ADAL" clId="{102C1686-94B0-43D1-A8A3-97019CB4ABC6}" dt="2026-04-10T16:06:02.942" v="2140" actId="20577"/>
          <ac:spMkLst>
            <pc:docMk/>
            <pc:sldMk cId="3850193993" sldId="335"/>
            <ac:spMk id="9" creationId="{1CF40EE0-AE54-F58A-4AF3-FA01F3C4F406}"/>
          </ac:spMkLst>
        </pc:spChg>
        <pc:spChg chg="add mod">
          <ac:chgData name="Stefano Iannello" userId="e2bd23a4-774a-463f-b401-402d057fd461" providerId="ADAL" clId="{102C1686-94B0-43D1-A8A3-97019CB4ABC6}" dt="2026-04-13T08:55:08.077" v="2631" actId="1076"/>
          <ac:spMkLst>
            <pc:docMk/>
            <pc:sldMk cId="3850193993" sldId="335"/>
            <ac:spMk id="15" creationId="{23E28637-2F04-6EFA-31EA-657DA0DF5A7F}"/>
          </ac:spMkLst>
        </pc:spChg>
        <pc:spChg chg="add mod">
          <ac:chgData name="Stefano Iannello" userId="e2bd23a4-774a-463f-b401-402d057fd461" providerId="ADAL" clId="{102C1686-94B0-43D1-A8A3-97019CB4ABC6}" dt="2026-04-10T16:09:41.959" v="2246" actId="1076"/>
          <ac:spMkLst>
            <pc:docMk/>
            <pc:sldMk cId="3850193993" sldId="335"/>
            <ac:spMk id="18" creationId="{A6999990-751E-646C-2FBD-B1F7269E3D8F}"/>
          </ac:spMkLst>
        </pc:spChg>
        <pc:graphicFrameChg chg="add mod modGraphic">
          <ac:chgData name="Stefano Iannello" userId="e2bd23a4-774a-463f-b401-402d057fd461" providerId="ADAL" clId="{102C1686-94B0-43D1-A8A3-97019CB4ABC6}" dt="2026-04-15T15:54:46.159" v="4918" actId="20577"/>
          <ac:graphicFrameMkLst>
            <pc:docMk/>
            <pc:sldMk cId="3850193993" sldId="335"/>
            <ac:graphicFrameMk id="3" creationId="{6C43DFC3-B15C-71DF-D970-320DB3EBE40D}"/>
          </ac:graphicFrameMkLst>
        </pc:graphicFrameChg>
        <pc:picChg chg="add mod">
          <ac:chgData name="Stefano Iannello" userId="e2bd23a4-774a-463f-b401-402d057fd461" providerId="ADAL" clId="{102C1686-94B0-43D1-A8A3-97019CB4ABC6}" dt="2026-04-10T16:05:56.393" v="2125" actId="1076"/>
          <ac:picMkLst>
            <pc:docMk/>
            <pc:sldMk cId="3850193993" sldId="335"/>
            <ac:picMk id="8" creationId="{70F25F7A-E178-FD5C-7664-6CFCF56B937F}"/>
          </ac:picMkLst>
        </pc:picChg>
        <pc:cxnChg chg="add mod">
          <ac:chgData name="Stefano Iannello" userId="e2bd23a4-774a-463f-b401-402d057fd461" providerId="ADAL" clId="{102C1686-94B0-43D1-A8A3-97019CB4ABC6}" dt="2026-04-13T08:55:10.822" v="2632" actId="14100"/>
          <ac:cxnSpMkLst>
            <pc:docMk/>
            <pc:sldMk cId="3850193993" sldId="335"/>
            <ac:cxnSpMk id="10" creationId="{C06EEC78-55D8-582B-1110-A341171EB76A}"/>
          </ac:cxnSpMkLst>
        </pc:cxnChg>
        <pc:cxnChg chg="add mod">
          <ac:chgData name="Stefano Iannello" userId="e2bd23a4-774a-463f-b401-402d057fd461" providerId="ADAL" clId="{102C1686-94B0-43D1-A8A3-97019CB4ABC6}" dt="2026-04-10T16:09:44.992" v="2247" actId="14100"/>
          <ac:cxnSpMkLst>
            <pc:docMk/>
            <pc:sldMk cId="3850193993" sldId="335"/>
            <ac:cxnSpMk id="19" creationId="{FFBBFF09-CC2F-7E68-5E23-99E9E350171E}"/>
          </ac:cxnSpMkLst>
        </pc:cxnChg>
      </pc:sldChg>
      <pc:sldChg chg="addSp delSp modSp add mod delAnim modAnim modNotesTx">
        <pc:chgData name="Stefano Iannello" userId="e2bd23a4-774a-463f-b401-402d057fd461" providerId="ADAL" clId="{102C1686-94B0-43D1-A8A3-97019CB4ABC6}" dt="2026-04-15T15:58:32.089" v="4925"/>
        <pc:sldMkLst>
          <pc:docMk/>
          <pc:sldMk cId="2913282" sldId="336"/>
        </pc:sldMkLst>
        <pc:spChg chg="mod">
          <ac:chgData name="Stefano Iannello" userId="e2bd23a4-774a-463f-b401-402d057fd461" providerId="ADAL" clId="{102C1686-94B0-43D1-A8A3-97019CB4ABC6}" dt="2026-04-13T10:15:34.552" v="3043" actId="26606"/>
          <ac:spMkLst>
            <pc:docMk/>
            <pc:sldMk cId="2913282" sldId="336"/>
            <ac:spMk id="2" creationId="{F486DDD1-A384-7AB6-BDB8-5164165496A0}"/>
          </ac:spMkLst>
        </pc:spChg>
        <pc:spChg chg="add mod ord">
          <ac:chgData name="Stefano Iannello" userId="e2bd23a4-774a-463f-b401-402d057fd461" providerId="ADAL" clId="{102C1686-94B0-43D1-A8A3-97019CB4ABC6}" dt="2026-04-13T10:15:34.552" v="3043" actId="26606"/>
          <ac:spMkLst>
            <pc:docMk/>
            <pc:sldMk cId="2913282" sldId="336"/>
            <ac:spMk id="4" creationId="{1B9CADB2-1E0F-5D23-9EF7-9179C5C5EE86}"/>
          </ac:spMkLst>
        </pc:spChg>
        <pc:spChg chg="add mod">
          <ac:chgData name="Stefano Iannello" userId="e2bd23a4-774a-463f-b401-402d057fd461" providerId="ADAL" clId="{102C1686-94B0-43D1-A8A3-97019CB4ABC6}" dt="2026-04-13T10:21:05.230" v="3099" actId="1076"/>
          <ac:spMkLst>
            <pc:docMk/>
            <pc:sldMk cId="2913282" sldId="336"/>
            <ac:spMk id="16" creationId="{0A30DFF0-5BCC-2885-BDC9-F743580CDE6D}"/>
          </ac:spMkLst>
        </pc:spChg>
        <pc:spChg chg="add mod">
          <ac:chgData name="Stefano Iannello" userId="e2bd23a4-774a-463f-b401-402d057fd461" providerId="ADAL" clId="{102C1686-94B0-43D1-A8A3-97019CB4ABC6}" dt="2026-04-13T10:22:23.431" v="3123" actId="1076"/>
          <ac:spMkLst>
            <pc:docMk/>
            <pc:sldMk cId="2913282" sldId="336"/>
            <ac:spMk id="24" creationId="{78FEB775-A2F7-A530-92C8-5B6F68C4EB41}"/>
          </ac:spMkLst>
        </pc:spChg>
        <pc:spChg chg="add mod">
          <ac:chgData name="Stefano Iannello" userId="e2bd23a4-774a-463f-b401-402d057fd461" providerId="ADAL" clId="{102C1686-94B0-43D1-A8A3-97019CB4ABC6}" dt="2026-04-13T10:22:52.624" v="3132" actId="1076"/>
          <ac:spMkLst>
            <pc:docMk/>
            <pc:sldMk cId="2913282" sldId="336"/>
            <ac:spMk id="25" creationId="{B745BDD4-B391-E201-F818-03481248C86B}"/>
          </ac:spMkLst>
        </pc:spChg>
        <pc:picChg chg="add mod">
          <ac:chgData name="Stefano Iannello" userId="e2bd23a4-774a-463f-b401-402d057fd461" providerId="ADAL" clId="{102C1686-94B0-43D1-A8A3-97019CB4ABC6}" dt="2026-04-13T10:17:28.260" v="3067" actId="14100"/>
          <ac:picMkLst>
            <pc:docMk/>
            <pc:sldMk cId="2913282" sldId="336"/>
            <ac:picMk id="12" creationId="{A9059011-6F91-9C3A-7179-0DD9AD5CA6C1}"/>
          </ac:picMkLst>
        </pc:picChg>
        <pc:picChg chg="add mod">
          <ac:chgData name="Stefano Iannello" userId="e2bd23a4-774a-463f-b401-402d057fd461" providerId="ADAL" clId="{102C1686-94B0-43D1-A8A3-97019CB4ABC6}" dt="2026-04-13T11:23:44.504" v="3218" actId="1035"/>
          <ac:picMkLst>
            <pc:docMk/>
            <pc:sldMk cId="2913282" sldId="336"/>
            <ac:picMk id="30" creationId="{94E4E63A-F517-9368-EED2-6233F9378AE7}"/>
          </ac:picMkLst>
        </pc:picChg>
        <pc:cxnChg chg="add mod">
          <ac:chgData name="Stefano Iannello" userId="e2bd23a4-774a-463f-b401-402d057fd461" providerId="ADAL" clId="{102C1686-94B0-43D1-A8A3-97019CB4ABC6}" dt="2026-04-15T15:58:00.379" v="4922" actId="14100"/>
          <ac:cxnSpMkLst>
            <pc:docMk/>
            <pc:sldMk cId="2913282" sldId="336"/>
            <ac:cxnSpMk id="5" creationId="{91601DFD-E6FB-E564-F5DF-AAB5DFE38755}"/>
          </ac:cxnSpMkLst>
        </pc:cxnChg>
        <pc:cxnChg chg="add mod">
          <ac:chgData name="Stefano Iannello" userId="e2bd23a4-774a-463f-b401-402d057fd461" providerId="ADAL" clId="{102C1686-94B0-43D1-A8A3-97019CB4ABC6}" dt="2026-04-13T10:19:39.054" v="3076" actId="692"/>
          <ac:cxnSpMkLst>
            <pc:docMk/>
            <pc:sldMk cId="2913282" sldId="336"/>
            <ac:cxnSpMk id="15" creationId="{1E05347B-BA6D-B5C7-E959-A51DE3BDF8B1}"/>
          </ac:cxnSpMkLst>
        </pc:cxnChg>
        <pc:cxnChg chg="add mod">
          <ac:chgData name="Stefano Iannello" userId="e2bd23a4-774a-463f-b401-402d057fd461" providerId="ADAL" clId="{102C1686-94B0-43D1-A8A3-97019CB4ABC6}" dt="2026-04-15T15:57:52.968" v="4919" actId="14100"/>
          <ac:cxnSpMkLst>
            <pc:docMk/>
            <pc:sldMk cId="2913282" sldId="336"/>
            <ac:cxnSpMk id="17" creationId="{47780509-E3ED-17AD-1DD4-7FCECE2DD23A}"/>
          </ac:cxnSpMkLst>
        </pc:cxnChg>
        <pc:cxnChg chg="add mod">
          <ac:chgData name="Stefano Iannello" userId="e2bd23a4-774a-463f-b401-402d057fd461" providerId="ADAL" clId="{102C1686-94B0-43D1-A8A3-97019CB4ABC6}" dt="2026-04-13T10:22:47.938" v="3131" actId="14100"/>
          <ac:cxnSpMkLst>
            <pc:docMk/>
            <pc:sldMk cId="2913282" sldId="336"/>
            <ac:cxnSpMk id="21" creationId="{F35EEEEC-B483-1CE8-3091-55E9655251EF}"/>
          </ac:cxnSpMkLst>
        </pc:cxnChg>
        <pc:cxnChg chg="add mod">
          <ac:chgData name="Stefano Iannello" userId="e2bd23a4-774a-463f-b401-402d057fd461" providerId="ADAL" clId="{102C1686-94B0-43D1-A8A3-97019CB4ABC6}" dt="2026-04-13T10:22:58.379" v="3135" actId="14100"/>
          <ac:cxnSpMkLst>
            <pc:docMk/>
            <pc:sldMk cId="2913282" sldId="336"/>
            <ac:cxnSpMk id="27" creationId="{C29B9AB4-EA08-352C-8E01-27774CC09073}"/>
          </ac:cxnSpMkLst>
        </pc:cxnChg>
      </pc:sldChg>
      <pc:sldChg chg="addSp delSp modSp add del mod ord modNotesTx">
        <pc:chgData name="Stefano Iannello" userId="e2bd23a4-774a-463f-b401-402d057fd461" providerId="ADAL" clId="{102C1686-94B0-43D1-A8A3-97019CB4ABC6}" dt="2026-04-15T18:13:32.092" v="4930" actId="2696"/>
        <pc:sldMkLst>
          <pc:docMk/>
          <pc:sldMk cId="3540649569" sldId="337"/>
        </pc:sldMkLst>
      </pc:sldChg>
      <pc:sldChg chg="add modNotesTx">
        <pc:chgData name="Stefano Iannello" userId="e2bd23a4-774a-463f-b401-402d057fd461" providerId="ADAL" clId="{102C1686-94B0-43D1-A8A3-97019CB4ABC6}" dt="2026-04-13T15:11:18.509" v="4727" actId="20577"/>
        <pc:sldMkLst>
          <pc:docMk/>
          <pc:sldMk cId="3289571109" sldId="338"/>
        </pc:sldMkLst>
      </pc:sldChg>
      <pc:sldChg chg="addSp delSp modSp add mod delAnim modAnim modNotesTx">
        <pc:chgData name="Stefano Iannello" userId="e2bd23a4-774a-463f-b401-402d057fd461" providerId="ADAL" clId="{102C1686-94B0-43D1-A8A3-97019CB4ABC6}" dt="2026-04-13T15:20:50.919" v="4839"/>
        <pc:sldMkLst>
          <pc:docMk/>
          <pc:sldMk cId="4189602562" sldId="339"/>
        </pc:sldMkLst>
        <pc:spChg chg="mod">
          <ac:chgData name="Stefano Iannello" userId="e2bd23a4-774a-463f-b401-402d057fd461" providerId="ADAL" clId="{102C1686-94B0-43D1-A8A3-97019CB4ABC6}" dt="2026-04-13T10:25:14.034" v="3147" actId="1076"/>
          <ac:spMkLst>
            <pc:docMk/>
            <pc:sldMk cId="4189602562" sldId="339"/>
            <ac:spMk id="2" creationId="{13EB1C9A-147F-B037-A247-AAFD80B2A20A}"/>
          </ac:spMkLst>
        </pc:spChg>
        <pc:spChg chg="add mod">
          <ac:chgData name="Stefano Iannello" userId="e2bd23a4-774a-463f-b401-402d057fd461" providerId="ADAL" clId="{102C1686-94B0-43D1-A8A3-97019CB4ABC6}" dt="2026-04-13T10:26:12.808" v="3175" actId="1076"/>
          <ac:spMkLst>
            <pc:docMk/>
            <pc:sldMk cId="4189602562" sldId="339"/>
            <ac:spMk id="5" creationId="{97B34274-8A12-4515-41BF-C32AC9D4AA31}"/>
          </ac:spMkLst>
        </pc:spChg>
        <pc:picChg chg="add mod">
          <ac:chgData name="Stefano Iannello" userId="e2bd23a4-774a-463f-b401-402d057fd461" providerId="ADAL" clId="{102C1686-94B0-43D1-A8A3-97019CB4ABC6}" dt="2026-04-13T10:24:35.977" v="3142" actId="1076"/>
          <ac:picMkLst>
            <pc:docMk/>
            <pc:sldMk cId="4189602562" sldId="339"/>
            <ac:picMk id="3" creationId="{8F141C31-37CE-9782-6697-65D3329D6AA7}"/>
          </ac:picMkLst>
        </pc:picChg>
        <pc:cxnChg chg="add mod">
          <ac:chgData name="Stefano Iannello" userId="e2bd23a4-774a-463f-b401-402d057fd461" providerId="ADAL" clId="{102C1686-94B0-43D1-A8A3-97019CB4ABC6}" dt="2026-04-13T10:26:42.849" v="3178" actId="14100"/>
          <ac:cxnSpMkLst>
            <pc:docMk/>
            <pc:sldMk cId="4189602562" sldId="339"/>
            <ac:cxnSpMk id="6" creationId="{BDB1A2B3-752A-8D16-4F5C-545D9F7C0C8E}"/>
          </ac:cxnSpMkLst>
        </pc:cxnChg>
      </pc:sldChg>
      <pc:sldChg chg="addSp delSp modSp add mod ord addAnim delAnim modNotesTx">
        <pc:chgData name="Stefano Iannello" userId="e2bd23a4-774a-463f-b401-402d057fd461" providerId="ADAL" clId="{102C1686-94B0-43D1-A8A3-97019CB4ABC6}" dt="2026-04-13T15:14:19.324" v="4738" actId="20577"/>
        <pc:sldMkLst>
          <pc:docMk/>
          <pc:sldMk cId="859406021" sldId="340"/>
        </pc:sldMkLst>
        <pc:spChg chg="mod">
          <ac:chgData name="Stefano Iannello" userId="e2bd23a4-774a-463f-b401-402d057fd461" providerId="ADAL" clId="{102C1686-94B0-43D1-A8A3-97019CB4ABC6}" dt="2026-04-13T10:27:30.917" v="3183" actId="20577"/>
          <ac:spMkLst>
            <pc:docMk/>
            <pc:sldMk cId="859406021" sldId="340"/>
            <ac:spMk id="4" creationId="{637D19D6-F588-162E-E839-D26032444217}"/>
          </ac:spMkLst>
        </pc:spChg>
        <pc:picChg chg="add mod">
          <ac:chgData name="Stefano Iannello" userId="e2bd23a4-774a-463f-b401-402d057fd461" providerId="ADAL" clId="{102C1686-94B0-43D1-A8A3-97019CB4ABC6}" dt="2026-04-13T11:29:29.622" v="3234" actId="1035"/>
          <ac:picMkLst>
            <pc:docMk/>
            <pc:sldMk cId="859406021" sldId="340"/>
            <ac:picMk id="6" creationId="{526B3F36-7E1C-7C18-04F2-40C3B0C24085}"/>
          </ac:picMkLst>
        </pc:picChg>
        <pc:picChg chg="add mod">
          <ac:chgData name="Stefano Iannello" userId="e2bd23a4-774a-463f-b401-402d057fd461" providerId="ADAL" clId="{102C1686-94B0-43D1-A8A3-97019CB4ABC6}" dt="2026-04-13T11:40:47.757" v="3291"/>
          <ac:picMkLst>
            <pc:docMk/>
            <pc:sldMk cId="859406021" sldId="340"/>
            <ac:picMk id="35" creationId="{F34957D7-3A6B-ECE2-3203-4DCDCC74161C}"/>
          </ac:picMkLst>
        </pc:picChg>
      </pc:sldChg>
      <pc:sldChg chg="addSp delSp modSp add mod modNotesTx">
        <pc:chgData name="Stefano Iannello" userId="e2bd23a4-774a-463f-b401-402d057fd461" providerId="ADAL" clId="{102C1686-94B0-43D1-A8A3-97019CB4ABC6}" dt="2026-04-13T15:14:35.754" v="4740" actId="20577"/>
        <pc:sldMkLst>
          <pc:docMk/>
          <pc:sldMk cId="1674998488" sldId="341"/>
        </pc:sldMkLst>
        <pc:spChg chg="mod">
          <ac:chgData name="Stefano Iannello" userId="e2bd23a4-774a-463f-b401-402d057fd461" providerId="ADAL" clId="{102C1686-94B0-43D1-A8A3-97019CB4ABC6}" dt="2026-04-13T11:30:25.881" v="3247" actId="20577"/>
          <ac:spMkLst>
            <pc:docMk/>
            <pc:sldMk cId="1674998488" sldId="341"/>
            <ac:spMk id="4" creationId="{8898C6B5-E586-A75B-8665-75400D763DFF}"/>
          </ac:spMkLst>
        </pc:spChg>
        <pc:picChg chg="add mod">
          <ac:chgData name="Stefano Iannello" userId="e2bd23a4-774a-463f-b401-402d057fd461" providerId="ADAL" clId="{102C1686-94B0-43D1-A8A3-97019CB4ABC6}" dt="2026-04-13T11:34:03.766" v="3271" actId="1035"/>
          <ac:picMkLst>
            <pc:docMk/>
            <pc:sldMk cId="1674998488" sldId="341"/>
            <ac:picMk id="5" creationId="{4E497A8A-599A-4B0D-FCC2-71A69D89A414}"/>
          </ac:picMkLst>
        </pc:picChg>
        <pc:picChg chg="add mod">
          <ac:chgData name="Stefano Iannello" userId="e2bd23a4-774a-463f-b401-402d057fd461" providerId="ADAL" clId="{102C1686-94B0-43D1-A8A3-97019CB4ABC6}" dt="2026-04-13T11:54:33.198" v="3427"/>
          <ac:picMkLst>
            <pc:docMk/>
            <pc:sldMk cId="1674998488" sldId="341"/>
            <ac:picMk id="10" creationId="{1F905837-6A8A-8BC0-B4B6-B7A6C60661DA}"/>
          </ac:picMkLst>
        </pc:picChg>
      </pc:sldChg>
      <pc:sldChg chg="addSp delSp modSp add mod modNotesTx">
        <pc:chgData name="Stefano Iannello" userId="e2bd23a4-774a-463f-b401-402d057fd461" providerId="ADAL" clId="{102C1686-94B0-43D1-A8A3-97019CB4ABC6}" dt="2026-04-15T16:01:05.870" v="4928" actId="1036"/>
        <pc:sldMkLst>
          <pc:docMk/>
          <pc:sldMk cId="4255511765" sldId="342"/>
        </pc:sldMkLst>
        <pc:spChg chg="mod">
          <ac:chgData name="Stefano Iannello" userId="e2bd23a4-774a-463f-b401-402d057fd461" providerId="ADAL" clId="{102C1686-94B0-43D1-A8A3-97019CB4ABC6}" dt="2026-04-13T11:41:37.649" v="3321" actId="14100"/>
          <ac:spMkLst>
            <pc:docMk/>
            <pc:sldMk cId="4255511765" sldId="342"/>
            <ac:spMk id="4" creationId="{4D5F0A86-94FC-B683-B7B6-D0AFE145A626}"/>
          </ac:spMkLst>
        </pc:spChg>
        <pc:picChg chg="add mod">
          <ac:chgData name="Stefano Iannello" userId="e2bd23a4-774a-463f-b401-402d057fd461" providerId="ADAL" clId="{102C1686-94B0-43D1-A8A3-97019CB4ABC6}" dt="2026-04-13T11:43:27.400" v="3353" actId="1076"/>
          <ac:picMkLst>
            <pc:docMk/>
            <pc:sldMk cId="4255511765" sldId="342"/>
            <ac:picMk id="3" creationId="{F5741EED-226E-B1CE-0445-F00285C35190}"/>
          </ac:picMkLst>
        </pc:picChg>
        <pc:picChg chg="add mod">
          <ac:chgData name="Stefano Iannello" userId="e2bd23a4-774a-463f-b401-402d057fd461" providerId="ADAL" clId="{102C1686-94B0-43D1-A8A3-97019CB4ABC6}" dt="2026-04-13T11:42:09.394" v="3325" actId="1076"/>
          <ac:picMkLst>
            <pc:docMk/>
            <pc:sldMk cId="4255511765" sldId="342"/>
            <ac:picMk id="5" creationId="{3D3FCFC8-57BC-C669-E5DB-332F8CDB192E}"/>
          </ac:picMkLst>
        </pc:picChg>
        <pc:cxnChg chg="add mod">
          <ac:chgData name="Stefano Iannello" userId="e2bd23a4-774a-463f-b401-402d057fd461" providerId="ADAL" clId="{102C1686-94B0-43D1-A8A3-97019CB4ABC6}" dt="2026-04-13T11:47:45.272" v="3411" actId="1038"/>
          <ac:cxnSpMkLst>
            <pc:docMk/>
            <pc:sldMk cId="4255511765" sldId="342"/>
            <ac:cxnSpMk id="7" creationId="{FF88B3F6-08D6-1C3B-3CE5-7DF0B1378F9B}"/>
          </ac:cxnSpMkLst>
        </pc:cxnChg>
        <pc:cxnChg chg="add mod">
          <ac:chgData name="Stefano Iannello" userId="e2bd23a4-774a-463f-b401-402d057fd461" providerId="ADAL" clId="{102C1686-94B0-43D1-A8A3-97019CB4ABC6}" dt="2026-04-13T11:47:51.959" v="3414" actId="1036"/>
          <ac:cxnSpMkLst>
            <pc:docMk/>
            <pc:sldMk cId="4255511765" sldId="342"/>
            <ac:cxnSpMk id="8" creationId="{AC6C1D26-AC9C-C996-C4FC-082693B1CC20}"/>
          </ac:cxnSpMkLst>
        </pc:cxnChg>
        <pc:cxnChg chg="add del mod">
          <ac:chgData name="Stefano Iannello" userId="e2bd23a4-774a-463f-b401-402d057fd461" providerId="ADAL" clId="{102C1686-94B0-43D1-A8A3-97019CB4ABC6}" dt="2026-04-13T11:45:13.447" v="3373" actId="1038"/>
          <ac:cxnSpMkLst>
            <pc:docMk/>
            <pc:sldMk cId="4255511765" sldId="342"/>
            <ac:cxnSpMk id="9" creationId="{2FF5D64D-72CF-3A92-D321-C9331609D5E3}"/>
          </ac:cxnSpMkLst>
        </pc:cxnChg>
        <pc:cxnChg chg="add mod">
          <ac:chgData name="Stefano Iannello" userId="e2bd23a4-774a-463f-b401-402d057fd461" providerId="ADAL" clId="{102C1686-94B0-43D1-A8A3-97019CB4ABC6}" dt="2026-04-13T11:45:39.530" v="3380" actId="14100"/>
          <ac:cxnSpMkLst>
            <pc:docMk/>
            <pc:sldMk cId="4255511765" sldId="342"/>
            <ac:cxnSpMk id="10" creationId="{EB2067B9-5ED5-A574-8783-AD52015D01C3}"/>
          </ac:cxnSpMkLst>
        </pc:cxnChg>
        <pc:cxnChg chg="add mod">
          <ac:chgData name="Stefano Iannello" userId="e2bd23a4-774a-463f-b401-402d057fd461" providerId="ADAL" clId="{102C1686-94B0-43D1-A8A3-97019CB4ABC6}" dt="2026-04-13T11:48:06.007" v="3417" actId="1035"/>
          <ac:cxnSpMkLst>
            <pc:docMk/>
            <pc:sldMk cId="4255511765" sldId="342"/>
            <ac:cxnSpMk id="24" creationId="{22930B4E-4536-5286-0102-1EAB97437CE0}"/>
          </ac:cxnSpMkLst>
        </pc:cxnChg>
        <pc:cxnChg chg="add mod">
          <ac:chgData name="Stefano Iannello" userId="e2bd23a4-774a-463f-b401-402d057fd461" providerId="ADAL" clId="{102C1686-94B0-43D1-A8A3-97019CB4ABC6}" dt="2026-04-13T11:48:12.136" v="3418" actId="1076"/>
          <ac:cxnSpMkLst>
            <pc:docMk/>
            <pc:sldMk cId="4255511765" sldId="342"/>
            <ac:cxnSpMk id="25" creationId="{B3E172BD-DE2C-0D45-5EC8-DDB054F96528}"/>
          </ac:cxnSpMkLst>
        </pc:cxnChg>
        <pc:cxnChg chg="add mod">
          <ac:chgData name="Stefano Iannello" userId="e2bd23a4-774a-463f-b401-402d057fd461" providerId="ADAL" clId="{102C1686-94B0-43D1-A8A3-97019CB4ABC6}" dt="2026-04-13T11:46:26.377" v="3394" actId="1038"/>
          <ac:cxnSpMkLst>
            <pc:docMk/>
            <pc:sldMk cId="4255511765" sldId="342"/>
            <ac:cxnSpMk id="26" creationId="{A816BF33-166E-01D1-B7D2-65F02585CEBA}"/>
          </ac:cxnSpMkLst>
        </pc:cxnChg>
        <pc:cxnChg chg="add mod">
          <ac:chgData name="Stefano Iannello" userId="e2bd23a4-774a-463f-b401-402d057fd461" providerId="ADAL" clId="{102C1686-94B0-43D1-A8A3-97019CB4ABC6}" dt="2026-04-15T16:01:05.870" v="4928" actId="1036"/>
          <ac:cxnSpMkLst>
            <pc:docMk/>
            <pc:sldMk cId="4255511765" sldId="342"/>
            <ac:cxnSpMk id="27" creationId="{190C883D-8BF1-9E4E-DE37-472830BBDD81}"/>
          </ac:cxnSpMkLst>
        </pc:cxnChg>
      </pc:sldChg>
      <pc:sldChg chg="addSp delSp modSp add mod modAnim modNotesTx">
        <pc:chgData name="Stefano Iannello" userId="e2bd23a4-774a-463f-b401-402d057fd461" providerId="ADAL" clId="{102C1686-94B0-43D1-A8A3-97019CB4ABC6}" dt="2026-04-13T15:19:08.258" v="4835"/>
        <pc:sldMkLst>
          <pc:docMk/>
          <pc:sldMk cId="450094229" sldId="343"/>
        </pc:sldMkLst>
        <pc:spChg chg="mod">
          <ac:chgData name="Stefano Iannello" userId="e2bd23a4-774a-463f-b401-402d057fd461" providerId="ADAL" clId="{102C1686-94B0-43D1-A8A3-97019CB4ABC6}" dt="2026-04-13T11:56:09.368" v="3456" actId="20577"/>
          <ac:spMkLst>
            <pc:docMk/>
            <pc:sldMk cId="450094229" sldId="343"/>
            <ac:spMk id="2" creationId="{E3A18BFB-5580-0F5F-92DE-B72DE7CD9AAA}"/>
          </ac:spMkLst>
        </pc:spChg>
        <pc:spChg chg="add mod">
          <ac:chgData name="Stefano Iannello" userId="e2bd23a4-774a-463f-b401-402d057fd461" providerId="ADAL" clId="{102C1686-94B0-43D1-A8A3-97019CB4ABC6}" dt="2026-04-13T14:28:47.055" v="4390" actId="1076"/>
          <ac:spMkLst>
            <pc:docMk/>
            <pc:sldMk cId="450094229" sldId="343"/>
            <ac:spMk id="3" creationId="{613D9FE1-F343-C20F-9FF6-9D65AC98CF61}"/>
          </ac:spMkLst>
        </pc:spChg>
        <pc:spChg chg="add mod">
          <ac:chgData name="Stefano Iannello" userId="e2bd23a4-774a-463f-b401-402d057fd461" providerId="ADAL" clId="{102C1686-94B0-43D1-A8A3-97019CB4ABC6}" dt="2026-04-13T14:00:51.643" v="3464" actId="1076"/>
          <ac:spMkLst>
            <pc:docMk/>
            <pc:sldMk cId="450094229" sldId="343"/>
            <ac:spMk id="7" creationId="{A97957F4-DF55-A451-9DC7-997AE43D8C1B}"/>
          </ac:spMkLst>
        </pc:spChg>
        <pc:spChg chg="add mod">
          <ac:chgData name="Stefano Iannello" userId="e2bd23a4-774a-463f-b401-402d057fd461" providerId="ADAL" clId="{102C1686-94B0-43D1-A8A3-97019CB4ABC6}" dt="2026-04-13T14:03:25.579" v="3485" actId="1076"/>
          <ac:spMkLst>
            <pc:docMk/>
            <pc:sldMk cId="450094229" sldId="343"/>
            <ac:spMk id="8" creationId="{E88D82B7-6352-08F4-77D6-E6C8A4634A06}"/>
          </ac:spMkLst>
        </pc:spChg>
        <pc:spChg chg="add mod">
          <ac:chgData name="Stefano Iannello" userId="e2bd23a4-774a-463f-b401-402d057fd461" providerId="ADAL" clId="{102C1686-94B0-43D1-A8A3-97019CB4ABC6}" dt="2026-04-13T14:14:06.324" v="4244" actId="1076"/>
          <ac:spMkLst>
            <pc:docMk/>
            <pc:sldMk cId="450094229" sldId="343"/>
            <ac:spMk id="9" creationId="{2AD7D9A4-8967-654C-BF6B-D451DF17B887}"/>
          </ac:spMkLst>
        </pc:spChg>
        <pc:spChg chg="add mod">
          <ac:chgData name="Stefano Iannello" userId="e2bd23a4-774a-463f-b401-402d057fd461" providerId="ADAL" clId="{102C1686-94B0-43D1-A8A3-97019CB4ABC6}" dt="2026-04-13T14:17:09.196" v="4304" actId="1036"/>
          <ac:spMkLst>
            <pc:docMk/>
            <pc:sldMk cId="450094229" sldId="343"/>
            <ac:spMk id="11" creationId="{7CAC07B2-6ED7-A4A6-137A-33FB90F3453B}"/>
          </ac:spMkLst>
        </pc:spChg>
        <pc:spChg chg="add mod">
          <ac:chgData name="Stefano Iannello" userId="e2bd23a4-774a-463f-b401-402d057fd461" providerId="ADAL" clId="{102C1686-94B0-43D1-A8A3-97019CB4ABC6}" dt="2026-04-13T14:17:15.486" v="4305" actId="20577"/>
          <ac:spMkLst>
            <pc:docMk/>
            <pc:sldMk cId="450094229" sldId="343"/>
            <ac:spMk id="12" creationId="{89974615-79F7-C0A7-D577-A365BAEE07E1}"/>
          </ac:spMkLst>
        </pc:spChg>
        <pc:spChg chg="add mod">
          <ac:chgData name="Stefano Iannello" userId="e2bd23a4-774a-463f-b401-402d057fd461" providerId="ADAL" clId="{102C1686-94B0-43D1-A8A3-97019CB4ABC6}" dt="2026-04-13T14:29:06.128" v="4392" actId="1076"/>
          <ac:spMkLst>
            <pc:docMk/>
            <pc:sldMk cId="450094229" sldId="343"/>
            <ac:spMk id="13" creationId="{406332AF-9BF6-2D55-6024-6C0B98D8BB28}"/>
          </ac:spMkLst>
        </pc:spChg>
        <pc:spChg chg="add mod">
          <ac:chgData name="Stefano Iannello" userId="e2bd23a4-774a-463f-b401-402d057fd461" providerId="ADAL" clId="{102C1686-94B0-43D1-A8A3-97019CB4ABC6}" dt="2026-04-13T14:28:44.160" v="4388" actId="1076"/>
          <ac:spMkLst>
            <pc:docMk/>
            <pc:sldMk cId="450094229" sldId="343"/>
            <ac:spMk id="16" creationId="{3E999F2C-D2EC-3254-9138-6F0CE5576605}"/>
          </ac:spMkLst>
        </pc:spChg>
        <pc:spChg chg="add mod">
          <ac:chgData name="Stefano Iannello" userId="e2bd23a4-774a-463f-b401-402d057fd461" providerId="ADAL" clId="{102C1686-94B0-43D1-A8A3-97019CB4ABC6}" dt="2026-04-13T14:37:21.323" v="4635" actId="20577"/>
          <ac:spMkLst>
            <pc:docMk/>
            <pc:sldMk cId="450094229" sldId="343"/>
            <ac:spMk id="19" creationId="{8DC8D50D-4D75-BCE6-4CBF-0B9CC9F5ACB2}"/>
          </ac:spMkLst>
        </pc:spChg>
        <pc:spChg chg="add mod">
          <ac:chgData name="Stefano Iannello" userId="e2bd23a4-774a-463f-b401-402d057fd461" providerId="ADAL" clId="{102C1686-94B0-43D1-A8A3-97019CB4ABC6}" dt="2026-04-13T15:18:33.782" v="4831" actId="14100"/>
          <ac:spMkLst>
            <pc:docMk/>
            <pc:sldMk cId="450094229" sldId="343"/>
            <ac:spMk id="20" creationId="{C15DF51B-4CD5-FD38-6BD6-FAAB23BA712B}"/>
          </ac:spMkLst>
        </pc:spChg>
        <pc:picChg chg="add mod modCrop">
          <ac:chgData name="Stefano Iannello" userId="e2bd23a4-774a-463f-b401-402d057fd461" providerId="ADAL" clId="{102C1686-94B0-43D1-A8A3-97019CB4ABC6}" dt="2026-04-13T14:26:39.547" v="4348" actId="1076"/>
          <ac:picMkLst>
            <pc:docMk/>
            <pc:sldMk cId="450094229" sldId="343"/>
            <ac:picMk id="18" creationId="{88C42823-F1A0-3948-4537-FA67293D1FBB}"/>
          </ac:picMkLst>
        </pc:picChg>
      </pc:sldChg>
      <pc:sldChg chg="addSp delSp modSp add mod ord modNotesTx">
        <pc:chgData name="Stefano Iannello" userId="e2bd23a4-774a-463f-b401-402d057fd461" providerId="ADAL" clId="{102C1686-94B0-43D1-A8A3-97019CB4ABC6}" dt="2026-04-15T16:11:49.610" v="4929" actId="478"/>
        <pc:sldMkLst>
          <pc:docMk/>
          <pc:sldMk cId="447346608" sldId="344"/>
        </pc:sldMkLst>
        <pc:spChg chg="mod">
          <ac:chgData name="Stefano Iannello" userId="e2bd23a4-774a-463f-b401-402d057fd461" providerId="ADAL" clId="{102C1686-94B0-43D1-A8A3-97019CB4ABC6}" dt="2026-04-13T14:39:50.642" v="4651" actId="114"/>
          <ac:spMkLst>
            <pc:docMk/>
            <pc:sldMk cId="447346608" sldId="344"/>
            <ac:spMk id="5" creationId="{6B9A5862-5EBD-D9D5-DA14-CB0010D4ACAD}"/>
          </ac:spMkLst>
        </pc:spChg>
        <pc:spChg chg="add mod">
          <ac:chgData name="Stefano Iannello" userId="e2bd23a4-774a-463f-b401-402d057fd461" providerId="ADAL" clId="{102C1686-94B0-43D1-A8A3-97019CB4ABC6}" dt="2026-04-13T15:21:39.800" v="4840" actId="1076"/>
          <ac:spMkLst>
            <pc:docMk/>
            <pc:sldMk cId="447346608" sldId="344"/>
            <ac:spMk id="6" creationId="{B8112158-44EA-C817-1A62-9B4EDB8DDB86}"/>
          </ac:spMkLst>
        </pc:spChg>
        <pc:spChg chg="add del mod">
          <ac:chgData name="Stefano Iannello" userId="e2bd23a4-774a-463f-b401-402d057fd461" providerId="ADAL" clId="{102C1686-94B0-43D1-A8A3-97019CB4ABC6}" dt="2026-04-15T16:11:49.610" v="4929" actId="478"/>
          <ac:spMkLst>
            <pc:docMk/>
            <pc:sldMk cId="447346608" sldId="344"/>
            <ac:spMk id="7" creationId="{98AEE849-0A20-381C-9812-7C8C9289F4D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E67AAA-7040-8B0B-8122-DDA10601D6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47D23-0C3D-D7C0-6667-B2C6AA1EE4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D93C3-F286-9C4B-98EC-FBB7F0C69BB5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0A97E-0F68-A874-C9FD-80673D508B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ACC15-A2E2-9CD3-5B2C-9BBABA6B42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A0B70-CCF2-4444-BE01-B320D9CE5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672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8A70A-88C5-8F48-B495-07492CFAC4E8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BC158-BB56-D04E-8DE4-3CEB7865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1C374-C70F-E620-424B-1314E0184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A6382-5969-12D1-380B-2E7E49DD4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E02FB-9EEB-C072-3EC9-7C760FE7B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B68DA-B4E8-EA00-6646-AE3D940A7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ED72C-447E-A6C8-E8E3-4CFF8F584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A43DBD-5A93-925C-F8E8-C15742564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D8618-9286-0085-E3AC-C96CA3E46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0FC70-111B-3E26-7208-8D65102C8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55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DFC74-062D-0044-D5A8-322557868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B8ECA0-F27F-C8E5-3B9B-3B66E4358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BC496-83F7-4D4A-213E-5B3A3F2A2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2BB61-FF82-46A3-38C6-89F6108191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64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0490F-BDB7-42EA-2657-3599E7B76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8A8BB-85C5-329E-5A71-0EE705CF7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A3B8DB-C6AD-C29C-3D52-2B813101F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E18BE-BE84-C8BA-2FCE-2CC286C37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65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456B2-D48F-B003-83FF-ECAC0196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00EE3-6199-D9EF-AF86-5FACCDFA1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81D74-339A-4E6C-D528-5C8246E4A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F5D1A-B042-6EC9-F527-6CFC8AF33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34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9B37D-776C-5318-8616-BDA3C7A81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2786E-3003-DE9F-F1F8-E286C8918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F3F0A4-2C16-3652-0217-12875A3CE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93E02-A127-9938-AA62-7580336C0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74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4C4FA-E803-0158-3DE6-9633B59EC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A93A3-616D-6A00-1218-A0B7397BF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1AA2C-23E9-F60F-7793-B5B85238B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95875-0497-A570-6DC7-521BCD40B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13072-00E1-53B0-87FE-AD2C69FCA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193687-9BBD-FD12-CCA7-B65CA131A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56018-C5EB-AF79-8EB1-5DEFE004A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F14F2-A0E1-888B-1298-57C24746C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62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0FFF0-F3C1-C06F-B005-3F42FAD43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9C6B0-9868-32AE-161E-026895564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8357CC-2C92-70DC-84D4-452218EAB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20295-061C-853E-E140-B6AAA4F3E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6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4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1C2E-D943-60AD-B4B1-FCFB15230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DC7525-30F2-DF05-C8B6-9EE9732B9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03A59-EF0D-C98E-1F45-36216C3BC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F8A2E-CE6E-09D5-5B3B-1CB659E6F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05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B7C66-A123-1FE0-0926-3042CFC5A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545F37-5BDF-BB0A-A7D1-97E9079D4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7C3E61-BFD6-6D98-9FA8-E0D745B12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D7FF5-7757-1A07-CD47-C4183A0F6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6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B7C66-A123-1FE0-0926-3042CFC5A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545F37-5BDF-BB0A-A7D1-97E9079D4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7C3E61-BFD6-6D98-9FA8-E0D745B12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D7FF5-7757-1A07-CD47-C4183A0F6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0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EBCB3-36C8-DD62-8418-BAC168285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4F41E-81B8-3AD0-B58D-FC84D5B73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67CD22-6F44-B64B-9617-125DB1877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21AA-5DE0-B23D-9C20-326A65EDC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67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EFFB2-41FC-9D38-A3D8-3A004AD74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B31BC-0821-067A-DFDA-32FFB1F6F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A98DD-C283-0C21-5E85-9F8850B2A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9DA91-4C2F-2C61-1235-3D0BA8EC3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40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19F03-BD04-3C48-A7E3-8CE5BB6F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3F4AC0-CB69-D524-2EDD-C816F8FB5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1F96A-5DA9-DA9B-6972-92F78D441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468EF-1B2B-AFA1-F70E-00E45E451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3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D8C3F-17CA-19C6-0D58-2BB2F8EEB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C47A30-9E08-7240-552D-5D1B24164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33850-1833-1A6F-C0A6-EA3BCDCC1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C35CB-2B92-B0E3-C4E4-79A34A72D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BC158-BB56-D04E-8DE4-3CEB78651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8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itle  - 2/3 line heading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3463" y="409575"/>
            <a:ext cx="7084422" cy="19746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42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Main Headline style slide UCL Sans </a:t>
            </a:r>
            <a:r>
              <a:rPr lang="en-GB" dirty="0" err="1"/>
              <a:t>SemiBold</a:t>
            </a:r>
            <a:r>
              <a:rPr lang="en-GB" dirty="0"/>
              <a:t> 42pt </a:t>
            </a:r>
            <a:br>
              <a:rPr lang="en-GB" dirty="0"/>
            </a:br>
            <a:r>
              <a:rPr lang="en-GB" dirty="0"/>
              <a:t>2-3 lines max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E8DED6-3359-C8D7-EDF1-14AE13549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03463" y="4473756"/>
            <a:ext cx="6485967" cy="3613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Names of Presenters, UCL Sans Regular 24pt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3D562-9BC1-5B2A-B39F-74DAD6DF1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3541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B036D7-E2F6-A505-BD78-D58A7EE2AF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303463" y="4981780"/>
            <a:ext cx="6485967" cy="3613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Date, UCL Sans Regular 18pt </a:t>
            </a:r>
          </a:p>
        </p:txBody>
      </p:sp>
      <p:pic>
        <p:nvPicPr>
          <p:cNvPr id="9" name="Picture 8" descr="UCL logo, University College London">
            <a:extLst>
              <a:ext uri="{FF2B5EF4-FFF2-40B4-BE49-F238E27FC236}">
                <a16:creationId xmlns:a16="http://schemas.microsoft.com/office/drawing/2014/main" id="{D13C0C81-E6EF-C626-E359-2DC4637817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1455" y="5661248"/>
            <a:ext cx="2844805" cy="7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9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Content – 2 column title and subheading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745" y="409575"/>
            <a:ext cx="7572730" cy="100965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Headline 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5D11EE6-C4E2-EE93-39A9-79D248FDD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709" y="1916825"/>
            <a:ext cx="3321240" cy="3528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2400">
                <a:solidFill>
                  <a:schemeClr val="accent1"/>
                </a:solidFill>
              </a:defRPr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Subheading text style, UCL Sans regular 24pt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5335586-933A-6F8D-CF5B-B9D033AD83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0235" y="1916825"/>
            <a:ext cx="3321240" cy="3528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Regular 18pt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0A8775-7F4C-B3DF-556A-43E4628D9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9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Content – 2 column title and  bulle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576" y="409575"/>
            <a:ext cx="3786188" cy="183029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UCL Sans </a:t>
            </a:r>
            <a:br>
              <a:rPr lang="en-GB" dirty="0"/>
            </a:b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5D11EE6-C4E2-EE93-39A9-79D248FDD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3818" y="409575"/>
            <a:ext cx="6627019" cy="1006475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Bullet text, UCL Sans Regular 18pt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7F7948-C0B4-4DA0-F295-8EA3ED1E9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46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Content – 3 column title and bulle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531" y="409575"/>
            <a:ext cx="3797231" cy="183029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C1F16C-DBBC-93A6-C7EF-DE12462C35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981" y="409575"/>
            <a:ext cx="2840039" cy="129123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Bullet text, </a:t>
            </a:r>
          </a:p>
          <a:p>
            <a:pPr lvl="0"/>
            <a:r>
              <a:rPr lang="en-GB" dirty="0"/>
              <a:t>UCL Sans Regular 18pt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A92D522-EA5D-B98E-DDA4-80FEB73128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7625" y="409575"/>
            <a:ext cx="2840039" cy="129123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Bullet text, </a:t>
            </a:r>
          </a:p>
          <a:p>
            <a:pPr lvl="0"/>
            <a:r>
              <a:rPr lang="en-GB" dirty="0"/>
              <a:t>UCL Sans Regular 18pt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B61E5-C9D8-A05D-C8A2-706AEF9A9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17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Divider – 2 column title, subheading, text, table,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940" y="409575"/>
            <a:ext cx="3757703" cy="183029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Headline 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E8DED6-3359-C8D7-EDF1-14AE13549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2940" y="2422525"/>
            <a:ext cx="3729218" cy="1006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accent3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Subtitle, UCL Sans Regular 24pt</a:t>
            </a:r>
          </a:p>
        </p:txBody>
      </p:sp>
      <p:sp>
        <p:nvSpPr>
          <p:cNvPr id="4" name="Table Placeholder 3" descr="Add a clear, concise statement describing the figures presented in the table">
            <a:extLst>
              <a:ext uri="{FF2B5EF4-FFF2-40B4-BE49-F238E27FC236}">
                <a16:creationId xmlns:a16="http://schemas.microsoft.com/office/drawing/2014/main" id="{A4C55113-F63B-C02B-63A2-F9C817D9BF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bl" sz="quarter" idx="12"/>
          </p:nvPr>
        </p:nvSpPr>
        <p:spPr>
          <a:xfrm>
            <a:off x="392940" y="3619500"/>
            <a:ext cx="2841625" cy="2828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table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75F6D65-6CB4-1A07-17CB-355AFECF9D4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411004" y="826261"/>
            <a:ext cx="7369833" cy="4122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Body text, UCL Sans Regular 18pt</a:t>
            </a:r>
          </a:p>
        </p:txBody>
      </p:sp>
      <p:sp>
        <p:nvSpPr>
          <p:cNvPr id="6" name="Picture Placeholder 2" descr="Add a clear, concise statement describing the main purpose of the image">
            <a:extLst>
              <a:ext uri="{FF2B5EF4-FFF2-40B4-BE49-F238E27FC236}">
                <a16:creationId xmlns:a16="http://schemas.microsoft.com/office/drawing/2014/main" id="{82876633-1ADE-997E-991B-B6FA6635A2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411005" y="1419226"/>
            <a:ext cx="7371420" cy="4406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C2962-03E0-EA22-DBC0-9E4736A7D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33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Content – 2 column title, image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6564" y="409575"/>
            <a:ext cx="5965287" cy="124224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7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0799EAC2-36C5-0886-6CEB-AA012D2BF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564" y="2046440"/>
            <a:ext cx="5516672" cy="2160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5D11EE6-C4E2-EE93-39A9-79D248FDD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600" y="4438650"/>
            <a:ext cx="5516637" cy="1006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Regular 18pt</a:t>
            </a:r>
            <a:endParaRPr lang="en-US" dirty="0"/>
          </a:p>
        </p:txBody>
      </p:sp>
      <p:sp>
        <p:nvSpPr>
          <p:cNvPr id="8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AC751661-2014-7CB4-B61A-24EB30E04B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2387" y="2046440"/>
            <a:ext cx="5516673" cy="2160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584243F-83D4-EC28-5C47-CF5ACA19B5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2388" y="4438650"/>
            <a:ext cx="5494895" cy="1006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Regular 18pt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78866-9053-C0FF-479E-006604389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56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_Content – Title - 2 column 1 image 1 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6564" y="409575"/>
            <a:ext cx="5965287" cy="124224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7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0799EAC2-36C5-0886-6CEB-AA012D2BF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564" y="2046440"/>
            <a:ext cx="4429696" cy="33986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5D11EE6-C4E2-EE93-39A9-79D248FDD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3818" y="2046440"/>
            <a:ext cx="6627019" cy="33986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Regular 18pt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3C0A7-72DE-AAF6-9C2F-83EEF344D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78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full page image full colou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ECFBA17C-2B5D-255B-BB8F-D30D74D054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561CB-C28E-2B9A-0BF9-49CA3983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49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Content – 4 column title, image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45EF00-09E6-10CA-B1BF-5A7B7EC806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434508" y="409575"/>
            <a:ext cx="8569680" cy="137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UCL Sans SemiBold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Headline </a:t>
            </a:r>
          </a:p>
          <a:p>
            <a:pPr lvl="0"/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7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0799EAC2-36C5-0886-6CEB-AA012D2BF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507" y="2145327"/>
            <a:ext cx="2717527" cy="174819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8E98CA0-EAB4-835F-548A-B6C634C3B1F4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34508" y="4087765"/>
            <a:ext cx="2717526" cy="137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18pt</a:t>
            </a:r>
          </a:p>
        </p:txBody>
      </p:sp>
      <p:sp>
        <p:nvSpPr>
          <p:cNvPr id="28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7A9B95BC-4D66-3908-97EF-FB4460F52B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81193" y="2145327"/>
            <a:ext cx="2539327" cy="174819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755B3-2EC0-736A-45CE-D2F11359FCF2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454053" y="4087765"/>
            <a:ext cx="2580038" cy="137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18pt</a:t>
            </a:r>
          </a:p>
        </p:txBody>
      </p:sp>
      <p:sp>
        <p:nvSpPr>
          <p:cNvPr id="35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C85375D3-F603-A1F9-0769-6A655B6E669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49679" y="2145327"/>
            <a:ext cx="2539327" cy="174819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93885E6-59BA-3D4B-A49F-F83F0A580D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336110" y="4087765"/>
            <a:ext cx="2580038" cy="137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18pt</a:t>
            </a:r>
          </a:p>
        </p:txBody>
      </p:sp>
      <p:sp>
        <p:nvSpPr>
          <p:cNvPr id="36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5B98E73B-EC26-695B-64A0-FE5244D0C7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218166" y="2145327"/>
            <a:ext cx="2539327" cy="174819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08DBC67-B009-AACF-4F14-CEE565C4E072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9218166" y="4087765"/>
            <a:ext cx="2539326" cy="137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18pt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298C2-508C-1619-2F51-CD8DCF5CE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79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_Title  - 2/3 line heading,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F246E73-D036-D034-B53B-3390FBBB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 hasCustomPrompt="1"/>
          </p:nvPr>
        </p:nvSpPr>
        <p:spPr>
          <a:xfrm>
            <a:off x="-7474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/>
            </a:lvl1pPr>
            <a:lvl2pPr marL="457200" indent="0">
              <a:buNone/>
              <a:defRPr sz="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dirty="0"/>
              <a:t>Insert and image</a:t>
            </a:r>
          </a:p>
        </p:txBody>
      </p:sp>
      <p:pic>
        <p:nvPicPr>
          <p:cNvPr id="2" name="Picture 1" descr="UCL logo, University College London">
            <a:extLst>
              <a:ext uri="{FF2B5EF4-FFF2-40B4-BE49-F238E27FC236}">
                <a16:creationId xmlns:a16="http://schemas.microsoft.com/office/drawing/2014/main" id="{3EE928D3-B605-30AB-BA7D-FB2B1FC48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625" y="5653541"/>
            <a:ext cx="2843213" cy="7980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86FC5-1258-6FBF-23A7-19183EBBA3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1401472" y="1"/>
            <a:ext cx="5633204" cy="6858000"/>
          </a:xfrm>
          <a:prstGeom prst="rect">
            <a:avLst/>
          </a:prstGeo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00" b="1" i="0">
                <a:solidFill>
                  <a:schemeClr val="accent3"/>
                </a:solidFill>
                <a:latin typeface="UCL Sans SemiBold" pitchFamily="2" charset="77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4200" dirty="0">
                <a:solidFill>
                  <a:schemeClr val="accent3"/>
                </a:solidFill>
              </a:rPr>
              <a:t>Main Headline style slide UCL Sans </a:t>
            </a:r>
            <a:r>
              <a:rPr lang="en-GB" sz="4200" dirty="0" err="1">
                <a:solidFill>
                  <a:schemeClr val="accent3"/>
                </a:solidFill>
              </a:rPr>
              <a:t>SemiBold</a:t>
            </a:r>
            <a:r>
              <a:rPr lang="en-GB" sz="4200" dirty="0">
                <a:solidFill>
                  <a:schemeClr val="accent3"/>
                </a:solidFill>
              </a:rPr>
              <a:t> 42pt 2-3 lines max</a:t>
            </a:r>
            <a:endParaRPr lang="en-US" sz="4200" dirty="0">
              <a:solidFill>
                <a:schemeClr val="accent3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E8DED6-3359-C8D7-EDF1-14AE13549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91890" y="3455778"/>
            <a:ext cx="4807745" cy="707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accent3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Names of Presenters, </a:t>
            </a:r>
          </a:p>
          <a:p>
            <a:pPr lvl="0"/>
            <a:r>
              <a:rPr lang="en-GB" dirty="0"/>
              <a:t>UCL Sans regular 24pt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1780D4D-96BC-3F19-6FFC-D0D6B82AF61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791889" y="4503309"/>
            <a:ext cx="4807745" cy="2650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Date, UCL Sans regular 18px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3D562-9BC1-5B2A-B39F-74DAD6DF1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887" y="0"/>
            <a:ext cx="4095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0518E-CF11-EBA3-9663-A8A79A187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034676" y="4532"/>
            <a:ext cx="470692" cy="6853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7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_Content – 1 column title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36124" y="409575"/>
            <a:ext cx="6604548" cy="100965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Divider section Title </a:t>
            </a:r>
            <a:br>
              <a:rPr lang="en-GB" dirty="0"/>
            </a:br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5D11EE6-C4E2-EE93-39A9-79D248FDD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36124" y="1916825"/>
            <a:ext cx="6604547" cy="3528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Regular 18pt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FDE716-F6EE-9CD2-4183-C3966BF52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354138" y="0"/>
            <a:ext cx="1892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9A0D4-0838-5973-6802-0E9A93433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35" y="2448"/>
            <a:ext cx="4095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D565B-2E0B-B3BA-562F-3D6EFC90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5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itle full name logo - 2/3 line heading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3463" y="409575"/>
            <a:ext cx="7084422" cy="19746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42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Main Headline style slide UCL Sans </a:t>
            </a:r>
            <a:r>
              <a:rPr lang="en-GB" dirty="0" err="1"/>
              <a:t>SemiBold</a:t>
            </a:r>
            <a:r>
              <a:rPr lang="en-GB" dirty="0"/>
              <a:t> 42pt </a:t>
            </a:r>
            <a:br>
              <a:rPr lang="en-GB" dirty="0"/>
            </a:br>
            <a:r>
              <a:rPr lang="en-GB" dirty="0"/>
              <a:t>2-3 lines max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4ED5BF-C3CF-4D38-BE90-EA0A915CFA6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03463" y="4473756"/>
            <a:ext cx="6485967" cy="3613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Names of Presenters, UCL Sans Regular 24pt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3D562-9BC1-5B2A-B39F-74DAD6DF1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3541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6BEE82-A57F-C035-F03D-A9DCB796DC7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303463" y="4981780"/>
            <a:ext cx="6485967" cy="3613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Date, UCL Sans Regular 18pt</a:t>
            </a:r>
          </a:p>
        </p:txBody>
      </p:sp>
      <p:pic>
        <p:nvPicPr>
          <p:cNvPr id="9" name="Picture 8" descr="UCL logo, University College London">
            <a:extLst>
              <a:ext uri="{FF2B5EF4-FFF2-40B4-BE49-F238E27FC236}">
                <a16:creationId xmlns:a16="http://schemas.microsoft.com/office/drawing/2014/main" id="{806284FE-9AAB-111F-B7E9-0694AF943D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1455" y="5661248"/>
            <a:ext cx="2844805" cy="7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78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_ Divider – 2 column title, text, table,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4138" y="409575"/>
            <a:ext cx="3757703" cy="183029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E8DED6-3359-C8D7-EDF1-14AE13549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2624" y="2422525"/>
            <a:ext cx="3729218" cy="1006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accent3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Subtitle, UCL Sans Regular 24pt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4C55113-F63B-C02B-63A2-F9C817D9BF39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354139" y="3558615"/>
            <a:ext cx="2668022" cy="28289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75F6D65-6CB4-1A07-17CB-355AFECF9D4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272740" y="882638"/>
            <a:ext cx="6508098" cy="4122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3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Text, UCL Sans Regular 18pt</a:t>
            </a:r>
          </a:p>
        </p:txBody>
      </p:sp>
      <p:sp>
        <p:nvSpPr>
          <p:cNvPr id="6" name="Picture Placeholder 2" descr="Add a clear, concise statement describing the main purpose of the image">
            <a:extLst>
              <a:ext uri="{FF2B5EF4-FFF2-40B4-BE49-F238E27FC236}">
                <a16:creationId xmlns:a16="http://schemas.microsoft.com/office/drawing/2014/main" id="{82876633-1ADE-997E-991B-B6FA6635A2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275105" y="1419226"/>
            <a:ext cx="6507320" cy="4406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235949-2C3C-533B-6BE3-4C117E17E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4095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5F678-9F19-2B31-68D4-F374061E8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2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_Content – 2 column 1 title, 2 images, 2 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4138" y="409575"/>
            <a:ext cx="5965287" cy="124224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7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0799EAC2-36C5-0886-6CEB-AA012D2BF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138" y="2046440"/>
            <a:ext cx="5070914" cy="2160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5D11EE6-C4E2-EE93-39A9-79D248FDD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402" y="4438650"/>
            <a:ext cx="5070914" cy="1006475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Body text, UCL Sans Regular 18pt</a:t>
            </a:r>
            <a:endParaRPr lang="en-US" dirty="0"/>
          </a:p>
        </p:txBody>
      </p:sp>
      <p:sp>
        <p:nvSpPr>
          <p:cNvPr id="8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AC751661-2014-7CB4-B61A-24EB30E04B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86368" y="2046440"/>
            <a:ext cx="5070914" cy="2160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584243F-83D4-EC28-5C47-CF5ACA19B5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6367" y="4438650"/>
            <a:ext cx="5049033" cy="1006475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Body text, UCL Sans Regular 18pt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1EA68-8F97-2C93-1DF1-0C50A907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4095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935693-F1F7-EFB7-3F70-BBCEEF92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82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lex _Content – 2 column 1 title, 2 images, 2 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8CF606E-A120-FD80-1208-6800F7AB3C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3450" y="409575"/>
            <a:ext cx="5965287" cy="124224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10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2F201AA6-C7B0-FA4A-12EF-F05A6A27B8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3449" y="2046440"/>
            <a:ext cx="4502211" cy="3398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DB5FBAF-BF92-0B32-16AD-1D4746507F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046440"/>
            <a:ext cx="5684838" cy="33986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Body text, </a:t>
            </a:r>
          </a:p>
          <a:p>
            <a:pPr lvl="0"/>
            <a:r>
              <a:rPr lang="en-GB" dirty="0"/>
              <a:t>UCL Sans Regular 18pt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1EA68-8F97-2C93-1DF1-0C50A907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4095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E64966-6EA4-2AE9-2F73-A1E95B461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27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_Content – 4 column title, 4 images, 4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45EF00-09E6-10CA-B1BF-5A7B7EC806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4138" y="409575"/>
            <a:ext cx="8569680" cy="13779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UCL Sans SemiBold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Headline </a:t>
            </a:r>
          </a:p>
          <a:p>
            <a:pPr lvl="0"/>
            <a:r>
              <a:rPr lang="en-GB" dirty="0"/>
              <a:t>UCL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7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0799EAC2-36C5-0886-6CEB-AA012D2BF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136" y="2185495"/>
            <a:ext cx="2445318" cy="17481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4135" y="4204795"/>
            <a:ext cx="2438375" cy="1242244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tx2"/>
                </a:solidFill>
                <a:latin typeface="UCL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Body text, </a:t>
            </a:r>
            <a:br>
              <a:rPr lang="en-GB" dirty="0"/>
            </a:br>
            <a:r>
              <a:rPr lang="en-GB" dirty="0"/>
              <a:t>UCL Sans Regular 18pt</a:t>
            </a:r>
          </a:p>
        </p:txBody>
      </p:sp>
      <p:sp>
        <p:nvSpPr>
          <p:cNvPr id="28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7A9B95BC-4D66-3908-97EF-FB4460F52B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14597" y="2185495"/>
            <a:ext cx="2445318" cy="17481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BDDB7BF-E334-9161-E3A7-3D392EA86C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4597" y="4204795"/>
            <a:ext cx="2445318" cy="12689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UCL Sans" pitchFamily="2" charset="77"/>
              </a:defRPr>
            </a:lvl1pPr>
            <a:lvl2pPr>
              <a:buNone/>
              <a:defRPr sz="1200" b="0" i="0">
                <a:latin typeface="UCL Sans" pitchFamily="2" charset="77"/>
              </a:defRPr>
            </a:lvl2pPr>
            <a:lvl3pPr>
              <a:buNone/>
              <a:defRPr sz="1200" b="0" i="0">
                <a:latin typeface="UCL Sans" pitchFamily="2" charset="77"/>
              </a:defRPr>
            </a:lvl3pPr>
            <a:lvl4pPr>
              <a:buNone/>
              <a:defRPr sz="1200" b="0" i="0">
                <a:latin typeface="UCL Sans" pitchFamily="2" charset="77"/>
              </a:defRPr>
            </a:lvl4pPr>
            <a:lvl5pPr>
              <a:buNone/>
              <a:defRPr sz="1200" b="0" i="0">
                <a:latin typeface="UCL Sans" pitchFamily="2" charset="77"/>
              </a:defRPr>
            </a:lvl5pPr>
          </a:lstStyle>
          <a:p>
            <a:pPr lvl="0"/>
            <a:r>
              <a:rPr lang="en-GB" dirty="0"/>
              <a:t>Body text, </a:t>
            </a:r>
            <a:br>
              <a:rPr lang="en-GB" dirty="0"/>
            </a:br>
            <a:r>
              <a:rPr lang="en-GB" dirty="0"/>
              <a:t>UCL Sans Regular 18pt</a:t>
            </a:r>
            <a:endParaRPr lang="en-US" dirty="0"/>
          </a:p>
        </p:txBody>
      </p:sp>
      <p:sp>
        <p:nvSpPr>
          <p:cNvPr id="35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C85375D3-F603-A1F9-0769-6A655B6E669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75058" y="2185495"/>
            <a:ext cx="2445318" cy="17481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1102347-D73B-9C6D-7E2C-F4283EC520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75058" y="4204795"/>
            <a:ext cx="2426413" cy="12422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UCL Sans" pitchFamily="2" charset="77"/>
              </a:defRPr>
            </a:lvl1pPr>
            <a:lvl2pPr>
              <a:buNone/>
              <a:defRPr sz="1200" b="0" i="0">
                <a:latin typeface="UCL Sans" pitchFamily="2" charset="77"/>
              </a:defRPr>
            </a:lvl2pPr>
            <a:lvl3pPr>
              <a:buNone/>
              <a:defRPr sz="1200" b="0" i="0">
                <a:latin typeface="UCL Sans" pitchFamily="2" charset="77"/>
              </a:defRPr>
            </a:lvl3pPr>
            <a:lvl4pPr>
              <a:buNone/>
              <a:defRPr sz="1200" b="0" i="0">
                <a:latin typeface="UCL Sans" pitchFamily="2" charset="77"/>
              </a:defRPr>
            </a:lvl4pPr>
            <a:lvl5pPr>
              <a:buNone/>
              <a:defRPr sz="1200" b="0" i="0">
                <a:latin typeface="UCL Sans" pitchFamily="2" charset="77"/>
              </a:defRPr>
            </a:lvl5pPr>
          </a:lstStyle>
          <a:p>
            <a:pPr lvl="0"/>
            <a:r>
              <a:rPr lang="en-GB" dirty="0"/>
              <a:t>Body text, </a:t>
            </a:r>
            <a:br>
              <a:rPr lang="en-GB" dirty="0"/>
            </a:br>
            <a:r>
              <a:rPr lang="en-GB" dirty="0"/>
              <a:t>UCL Sans Regular 18pt</a:t>
            </a:r>
            <a:endParaRPr lang="en-US" dirty="0"/>
          </a:p>
        </p:txBody>
      </p:sp>
      <p:sp>
        <p:nvSpPr>
          <p:cNvPr id="36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5B98E73B-EC26-695B-64A0-FE5244D0C7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35520" y="2185495"/>
            <a:ext cx="2445318" cy="17481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62033B8-9ECF-6181-24C6-8380692FF4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0932" y="4204795"/>
            <a:ext cx="2459905" cy="12668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latin typeface="UCL Sans" pitchFamily="2" charset="77"/>
              </a:defRPr>
            </a:lvl1pPr>
            <a:lvl2pPr>
              <a:buNone/>
              <a:defRPr sz="1200" b="0" i="0">
                <a:latin typeface="UCL Sans" pitchFamily="2" charset="77"/>
              </a:defRPr>
            </a:lvl2pPr>
            <a:lvl3pPr>
              <a:buNone/>
              <a:defRPr sz="1200" b="0" i="0">
                <a:latin typeface="UCL Sans" pitchFamily="2" charset="77"/>
              </a:defRPr>
            </a:lvl3pPr>
            <a:lvl4pPr>
              <a:buNone/>
              <a:defRPr sz="1200" b="0" i="0">
                <a:latin typeface="UCL Sans" pitchFamily="2" charset="77"/>
              </a:defRPr>
            </a:lvl4pPr>
            <a:lvl5pPr>
              <a:buNone/>
              <a:defRPr sz="1200" b="0" i="0">
                <a:latin typeface="UCL Sans" pitchFamily="2" charset="77"/>
              </a:defRPr>
            </a:lvl5pPr>
          </a:lstStyle>
          <a:p>
            <a:pPr lvl="0"/>
            <a:r>
              <a:rPr lang="en-GB" dirty="0"/>
              <a:t>Body text, </a:t>
            </a:r>
            <a:br>
              <a:rPr lang="en-GB" dirty="0"/>
            </a:br>
            <a:r>
              <a:rPr lang="en-GB" dirty="0"/>
              <a:t>UCL Sans Regular 18pt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D764E0-C2A5-851D-9E15-7970376F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1993"/>
            <a:ext cx="4095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115A2-315F-2C75-AD3F-871CC5AAC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91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_Content – 2 column title, 1 subheading, 2 image/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79B5DC-7300-88F8-C308-CBC1B2803C6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54139" y="421180"/>
            <a:ext cx="4303112" cy="1560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UCL Sans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Headline </a:t>
            </a:r>
          </a:p>
          <a:p>
            <a:pPr lvl="0"/>
            <a:r>
              <a:rPr lang="en-GB" dirty="0"/>
              <a:t>UCL Sans </a:t>
            </a:r>
          </a:p>
          <a:p>
            <a:pPr lvl="0"/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D51B5E5-6C5C-CBFB-B0B8-D64DB5640EB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96001" y="419192"/>
            <a:ext cx="5684838" cy="11285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accent1"/>
                </a:solidFill>
                <a:latin typeface="UCL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Subheading text style, </a:t>
            </a:r>
          </a:p>
          <a:p>
            <a:pPr lvl="0"/>
            <a:r>
              <a:rPr lang="en-GB" dirty="0"/>
              <a:t>UCL Sans regular 24pt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29D6C95-4A5B-9C67-29AF-2DE954D6E4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54138" y="2422525"/>
            <a:ext cx="4303112" cy="30226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Space for graphs, images, charts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A7D660-C734-F70C-8436-BC3EFE9A5B2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096000" y="2422525"/>
            <a:ext cx="5649921" cy="302260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Space for graphs, images, charts</a:t>
            </a:r>
            <a:endParaRPr lang="en-US" dirty="0"/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194073-EA37-1F6C-8979-A5566C6B6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8137" y="0"/>
            <a:ext cx="4095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4CDE7-BB95-C8A0-730E-D626B9750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94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– full page imag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 descr="Add a clear, concise statement describing the main purpose of the image">
            <a:extLst>
              <a:ext uri="{FF2B5EF4-FFF2-40B4-BE49-F238E27FC236}">
                <a16:creationId xmlns:a16="http://schemas.microsoft.com/office/drawing/2014/main" id="{ECFBA17C-2B5D-255B-BB8F-D30D74D054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391438" y="0"/>
            <a:ext cx="118005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194073-EA37-1F6C-8979-A5566C6B6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8137" y="0"/>
            <a:ext cx="4095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2A8DC-7EF8-37EE-2959-687D81C06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0890" y="6067187"/>
            <a:ext cx="1432605" cy="4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3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itle  - Faculty, School Department 2/3 line heading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3463" y="409575"/>
            <a:ext cx="7084422" cy="19746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42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Main Headline style slide UCL Sans </a:t>
            </a:r>
            <a:r>
              <a:rPr lang="en-GB" dirty="0" err="1"/>
              <a:t>SemiBold</a:t>
            </a:r>
            <a:r>
              <a:rPr lang="en-GB" dirty="0"/>
              <a:t> 42pt </a:t>
            </a:r>
            <a:br>
              <a:rPr lang="en-GB" dirty="0"/>
            </a:br>
            <a:r>
              <a:rPr lang="en-GB" dirty="0"/>
              <a:t>2-3 lines max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E8DED6-3359-C8D7-EDF1-14AE13549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03463" y="3627624"/>
            <a:ext cx="6485967" cy="3613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Names of Presenters, UCL Sans Regular 24pt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B036D7-E2F6-A505-BD78-D58A7EE2AF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303463" y="4135648"/>
            <a:ext cx="6485967" cy="3613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Date, UCL Sans Regular 18pt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B210098-618B-3211-A070-0B31B3AB0AF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273719" y="5854933"/>
            <a:ext cx="6240809" cy="582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Type in your faculty/department/unit name here </a:t>
            </a:r>
          </a:p>
          <a:p>
            <a:pPr lvl="0"/>
            <a:r>
              <a:rPr lang="en-GB" dirty="0"/>
              <a:t>UCL Sans Regular 18pt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3D562-9BC1-5B2A-B39F-74DAD6DF1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3541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CL logo, University College London">
            <a:extLst>
              <a:ext uri="{FF2B5EF4-FFF2-40B4-BE49-F238E27FC236}">
                <a16:creationId xmlns:a16="http://schemas.microsoft.com/office/drawing/2014/main" id="{015A3936-D42C-5AA9-C95F-13B329034A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1455" y="5661248"/>
            <a:ext cx="2844805" cy="7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8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_Title -2-3 line heading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8531EDC-6E9D-171F-68E1-2D8DBFCDB40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354138" y="2852936"/>
            <a:ext cx="10837862" cy="4005064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3463" y="409575"/>
            <a:ext cx="7084422" cy="19746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42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Main Headline style slide UCL Sans </a:t>
            </a:r>
            <a:r>
              <a:rPr lang="en-GB" dirty="0" err="1"/>
              <a:t>SemiBold</a:t>
            </a:r>
            <a:r>
              <a:rPr lang="en-GB" dirty="0"/>
              <a:t> 42pt </a:t>
            </a:r>
            <a:br>
              <a:rPr lang="en-GB" dirty="0"/>
            </a:br>
            <a:r>
              <a:rPr lang="en-GB" dirty="0"/>
              <a:t>2-3 lines max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3D562-9BC1-5B2A-B39F-74DAD6DF1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3541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CL logo, University College London">
            <a:extLst>
              <a:ext uri="{FF2B5EF4-FFF2-40B4-BE49-F238E27FC236}">
                <a16:creationId xmlns:a16="http://schemas.microsoft.com/office/drawing/2014/main" id="{D18708AF-A3A2-2F68-E544-B6827803E2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625" y="5653541"/>
            <a:ext cx="2843213" cy="7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91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Divider1 – 1 column title, subheading,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575" y="409575"/>
            <a:ext cx="3757703" cy="183029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Divider section Title 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E8DED6-3359-C8D7-EDF1-14AE13549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9575" y="2422525"/>
            <a:ext cx="3757703" cy="1006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accent3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Subheading, UCL Sans Regular 24pt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595666D-8684-C6D9-B7E0-40470F82CBD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09575" y="4510352"/>
            <a:ext cx="3757703" cy="934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Body text, UCL Sans Regular 18pt</a:t>
            </a:r>
          </a:p>
        </p:txBody>
      </p:sp>
      <p:sp>
        <p:nvSpPr>
          <p:cNvPr id="6" name="Picture Placeholder 2" descr="Add a clear, concise statement describing the main purpose of the image">
            <a:extLst>
              <a:ext uri="{FF2B5EF4-FFF2-40B4-BE49-F238E27FC236}">
                <a16:creationId xmlns:a16="http://schemas.microsoft.com/office/drawing/2014/main" id="{82876633-1ADE-997E-991B-B6FA6635A2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>
          <a:xfrm>
            <a:off x="5145088" y="20073"/>
            <a:ext cx="47386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58C44-E5EC-6C0F-07EE-14F8EFD85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_Divider2 – 1 column title, subheading,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5960" y="409575"/>
            <a:ext cx="3757703" cy="183029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rgbClr val="FAFAFA"/>
                </a:solidFill>
              </a:defRPr>
            </a:lvl1pPr>
          </a:lstStyle>
          <a:p>
            <a:r>
              <a:rPr lang="en-GB" dirty="0"/>
              <a:t>Divider section Title 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E8DED6-3359-C8D7-EDF1-14AE135495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35960" y="2422525"/>
            <a:ext cx="3757703" cy="1006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accent3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Subheading, UCL Sans Regular 24pt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595666D-8684-C6D9-B7E0-40470F82CBD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735960" y="4510352"/>
            <a:ext cx="3757703" cy="934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UCL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Body text, UCL Sans Regular 18pt</a:t>
            </a:r>
          </a:p>
        </p:txBody>
      </p:sp>
      <p:sp>
        <p:nvSpPr>
          <p:cNvPr id="6" name="Picture Placeholder 2" descr="Add a clear, concise statement describing the main purpose of the image">
            <a:extLst>
              <a:ext uri="{FF2B5EF4-FFF2-40B4-BE49-F238E27FC236}">
                <a16:creationId xmlns:a16="http://schemas.microsoft.com/office/drawing/2014/main" id="{82876633-1ADE-997E-991B-B6FA6635A2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>
          <a:xfrm>
            <a:off x="0" y="20073"/>
            <a:ext cx="47386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8122F-70D4-67D5-8E4D-F01945D7B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1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Content – 1 column title subheading, charts, images, 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576" y="409575"/>
            <a:ext cx="7583834" cy="100965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56CD648F-431D-5F73-408C-9A9A725008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8539" y="1916826"/>
            <a:ext cx="7572936" cy="3758834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dirty="0"/>
              <a:t>Space for graphs, images, charts, videos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0927E-B17D-5AAB-7B62-A7F6E96D7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Content – 2 column title subheading charts, images, 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734C2A9-9A5D-B1B8-4932-DFDAC1AE795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9575" y="421180"/>
            <a:ext cx="4735513" cy="1560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UCL Sans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Headline </a:t>
            </a:r>
          </a:p>
          <a:p>
            <a:pPr lvl="0"/>
            <a:r>
              <a:rPr lang="en-GB" dirty="0"/>
              <a:t>UCL Sans </a:t>
            </a:r>
          </a:p>
          <a:p>
            <a:pPr lvl="0"/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9E96EC-744C-3144-B51D-E5100BEE942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96001" y="419192"/>
            <a:ext cx="5684838" cy="11285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UCL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Subheading text style, </a:t>
            </a:r>
          </a:p>
          <a:p>
            <a:pPr lvl="0"/>
            <a:r>
              <a:rPr lang="en-GB" dirty="0"/>
              <a:t>UCL Sans regular 24pt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0CEB380-FACF-CB25-2505-20906C2E85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080" y="2422525"/>
            <a:ext cx="4686360" cy="30226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Space for graphs, images, charts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FB165C1-BA6C-CC63-70EA-E4881C9B3782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096000" y="2422525"/>
            <a:ext cx="5649921" cy="302260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Space for graphs, images, charts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53278-43EB-727A-BB6A-515939010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22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Content – 1 column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5F1D-3A29-463C-D7AF-7132F92B56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819" y="409575"/>
            <a:ext cx="7550693" cy="100965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UCL Sans </a:t>
            </a:r>
            <a:r>
              <a:rPr lang="en-GB" dirty="0" err="1"/>
              <a:t>SemiBold</a:t>
            </a:r>
            <a:r>
              <a:rPr lang="en-GB" dirty="0"/>
              <a:t> 36pt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5D11EE6-C4E2-EE93-39A9-79D248FDD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783" y="1916825"/>
            <a:ext cx="7550692" cy="352830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Font typeface="Wingdings" pitchFamily="2" charset="2"/>
              <a:buNone/>
              <a:defRPr sz="1800"/>
            </a:lvl1pPr>
            <a:lvl2pPr>
              <a:buFont typeface="Wingdings" pitchFamily="2" charset="2"/>
              <a:buChar char="§"/>
              <a:defRPr sz="18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GB" dirty="0"/>
              <a:t>Body text, UCL Sans Regular 18pt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6BD17-ACBE-B136-C0C2-347FD6061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4572" y="6060701"/>
            <a:ext cx="1421688" cy="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7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BDE158-E1C9-B1AC-ECDC-73BA00A9F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2742C-E3D3-975E-E4B8-7BDB2954B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926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94" r:id="rId2"/>
    <p:sldLayoutId id="2147483799" r:id="rId3"/>
    <p:sldLayoutId id="2147483804" r:id="rId4"/>
    <p:sldLayoutId id="2147483723" r:id="rId5"/>
    <p:sldLayoutId id="2147483805" r:id="rId6"/>
    <p:sldLayoutId id="2147483734" r:id="rId7"/>
    <p:sldLayoutId id="2147483720" r:id="rId8"/>
    <p:sldLayoutId id="2147483725" r:id="rId9"/>
    <p:sldLayoutId id="2147483759" r:id="rId10"/>
    <p:sldLayoutId id="2147483733" r:id="rId11"/>
    <p:sldLayoutId id="2147483726" r:id="rId12"/>
    <p:sldLayoutId id="2147483729" r:id="rId13"/>
    <p:sldLayoutId id="2147483727" r:id="rId14"/>
    <p:sldLayoutId id="2147483802" r:id="rId15"/>
    <p:sldLayoutId id="2147483806" r:id="rId16"/>
    <p:sldLayoutId id="214748372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UCL Sans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UCL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UCL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UCL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UCL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UCL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8" userDrawn="1">
          <p15:clr>
            <a:srgbClr val="F26B43"/>
          </p15:clr>
        </p15:guide>
        <p15:guide id="2" pos="258" userDrawn="1">
          <p15:clr>
            <a:srgbClr val="F26B43"/>
          </p15:clr>
        </p15:guide>
        <p15:guide id="3" orient="horz" pos="4064" userDrawn="1">
          <p15:clr>
            <a:srgbClr val="F26B43"/>
          </p15:clr>
        </p15:guide>
        <p15:guide id="4" pos="853" userDrawn="1">
          <p15:clr>
            <a:srgbClr val="F26B43"/>
          </p15:clr>
        </p15:guide>
        <p15:guide id="5" pos="1451" userDrawn="1">
          <p15:clr>
            <a:srgbClr val="F26B43"/>
          </p15:clr>
        </p15:guide>
        <p15:guide id="6" pos="2048" userDrawn="1">
          <p15:clr>
            <a:srgbClr val="F26B43"/>
          </p15:clr>
        </p15:guide>
        <p15:guide id="7" pos="2643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241" userDrawn="1">
          <p15:clr>
            <a:srgbClr val="F26B43"/>
          </p15:clr>
        </p15:guide>
        <p15:guide id="10" pos="4436" userDrawn="1">
          <p15:clr>
            <a:srgbClr val="F26B43"/>
          </p15:clr>
        </p15:guide>
        <p15:guide id="11" pos="5034" userDrawn="1">
          <p15:clr>
            <a:srgbClr val="F26B43"/>
          </p15:clr>
        </p15:guide>
        <p15:guide id="12" pos="5630" userDrawn="1">
          <p15:clr>
            <a:srgbClr val="F26B43"/>
          </p15:clr>
        </p15:guide>
        <p15:guide id="13" pos="6226" userDrawn="1">
          <p15:clr>
            <a:srgbClr val="F26B43"/>
          </p15:clr>
        </p15:guide>
        <p15:guide id="14" pos="6824" userDrawn="1">
          <p15:clr>
            <a:srgbClr val="F26B43"/>
          </p15:clr>
        </p15:guide>
        <p15:guide id="15" pos="7421" userDrawn="1">
          <p15:clr>
            <a:srgbClr val="F26B43"/>
          </p15:clr>
        </p15:guide>
        <p15:guide id="16" orient="horz" pos="3430" userDrawn="1">
          <p15:clr>
            <a:srgbClr val="F26B43"/>
          </p15:clr>
        </p15:guide>
        <p15:guide id="17" orient="horz" pos="2796" userDrawn="1">
          <p15:clr>
            <a:srgbClr val="F26B43"/>
          </p15:clr>
        </p15:guide>
        <p15:guide id="18" orient="horz" pos="894" userDrawn="1">
          <p15:clr>
            <a:srgbClr val="F26B43"/>
          </p15:clr>
        </p15:guide>
        <p15:guide id="19" orient="horz" pos="1526" userDrawn="1">
          <p15:clr>
            <a:srgbClr val="F26B43"/>
          </p15:clr>
        </p15:guide>
        <p15:guide id="20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4B97B0-6D67-3762-FAC1-F9C15B608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8E98D-5DC5-F844-0B8F-29580141F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498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7" r:id="rId3"/>
    <p:sldLayoutId id="2147483769" r:id="rId4"/>
    <p:sldLayoutId id="2147483803" r:id="rId5"/>
    <p:sldLayoutId id="2147483770" r:id="rId6"/>
    <p:sldLayoutId id="2147483771" r:id="rId7"/>
    <p:sldLayoutId id="214748380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UCL Sans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UCL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UCL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UCL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UCL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UCL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8" userDrawn="1">
          <p15:clr>
            <a:srgbClr val="F26B43"/>
          </p15:clr>
        </p15:guide>
        <p15:guide id="2" pos="258" userDrawn="1">
          <p15:clr>
            <a:srgbClr val="F26B43"/>
          </p15:clr>
        </p15:guide>
        <p15:guide id="3" orient="horz" pos="4064" userDrawn="1">
          <p15:clr>
            <a:srgbClr val="F26B43"/>
          </p15:clr>
        </p15:guide>
        <p15:guide id="4" pos="853" userDrawn="1">
          <p15:clr>
            <a:srgbClr val="F26B43"/>
          </p15:clr>
        </p15:guide>
        <p15:guide id="5" pos="1451" userDrawn="1">
          <p15:clr>
            <a:srgbClr val="F26B43"/>
          </p15:clr>
        </p15:guide>
        <p15:guide id="6" pos="2048" userDrawn="1">
          <p15:clr>
            <a:srgbClr val="F26B43"/>
          </p15:clr>
        </p15:guide>
        <p15:guide id="7" pos="2643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241" userDrawn="1">
          <p15:clr>
            <a:srgbClr val="F26B43"/>
          </p15:clr>
        </p15:guide>
        <p15:guide id="10" pos="4436" userDrawn="1">
          <p15:clr>
            <a:srgbClr val="F26B43"/>
          </p15:clr>
        </p15:guide>
        <p15:guide id="11" pos="5034" userDrawn="1">
          <p15:clr>
            <a:srgbClr val="F26B43"/>
          </p15:clr>
        </p15:guide>
        <p15:guide id="12" pos="5630" userDrawn="1">
          <p15:clr>
            <a:srgbClr val="F26B43"/>
          </p15:clr>
        </p15:guide>
        <p15:guide id="13" pos="6226" userDrawn="1">
          <p15:clr>
            <a:srgbClr val="F26B43"/>
          </p15:clr>
        </p15:guide>
        <p15:guide id="14" pos="6824" userDrawn="1">
          <p15:clr>
            <a:srgbClr val="F26B43"/>
          </p15:clr>
        </p15:guide>
        <p15:guide id="15" pos="7421" userDrawn="1">
          <p15:clr>
            <a:srgbClr val="F26B43"/>
          </p15:clr>
        </p15:guide>
        <p15:guide id="16" orient="horz" pos="3430" userDrawn="1">
          <p15:clr>
            <a:srgbClr val="F26B43"/>
          </p15:clr>
        </p15:guide>
        <p15:guide id="17" orient="horz" pos="2796" userDrawn="1">
          <p15:clr>
            <a:srgbClr val="F26B43"/>
          </p15:clr>
        </p15:guide>
        <p15:guide id="18" orient="horz" pos="894" userDrawn="1">
          <p15:clr>
            <a:srgbClr val="F26B43"/>
          </p15:clr>
        </p15:guide>
        <p15:guide id="19" orient="horz" pos="1526" userDrawn="1">
          <p15:clr>
            <a:srgbClr val="F26B43"/>
          </p15:clr>
        </p15:guide>
        <p15:guide id="20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8A5EE-650D-7E71-50D0-A1913B92E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EE5298-FDE1-1165-0A07-F395D9171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3462" y="409574"/>
            <a:ext cx="9553177" cy="2820801"/>
          </a:xfrm>
        </p:spPr>
        <p:txBody>
          <a:bodyPr/>
          <a:lstStyle/>
          <a:p>
            <a:r>
              <a:rPr lang="en-GB" dirty="0"/>
              <a:t>Accelerating Design of Chemical Recycling of Plastic Waste through Digitalization: A Bubbling Fluidized Bed Reactor Case Study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6AB8D-4544-9704-B0A1-EC65A500F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3463" y="3627624"/>
            <a:ext cx="9121129" cy="361324"/>
          </a:xfrm>
        </p:spPr>
        <p:txBody>
          <a:bodyPr/>
          <a:lstStyle/>
          <a:p>
            <a:pPr lvl="0"/>
            <a:r>
              <a:rPr lang="en-GB" u="sng" dirty="0"/>
              <a:t>Stefano Iannello</a:t>
            </a:r>
            <a:r>
              <a:rPr lang="en-GB" dirty="0"/>
              <a:t>, Vassilis Charitopoulos, Massimiliano Materazzi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4B24D-F9EA-CF9A-07F8-D0EFDECFC1C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ESCAPE36, 22/06/2026</a:t>
            </a:r>
          </a:p>
          <a:p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D346E-695A-9685-C746-7CDB4230E12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lvl="0"/>
            <a:r>
              <a:rPr lang="en-GB" dirty="0"/>
              <a:t>Department of Chemical Engineering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B60C3-4B6B-D54B-ADBD-FC2653154337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bg1"/>
                </a:solidFill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solidFill>
                  <a:schemeClr val="bg1"/>
                </a:solidFill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solidFill>
                <a:schemeClr val="bg1"/>
              </a:solidFill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9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36F6A-A9F5-AC25-B7B3-EB1F2F24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0F7A-5883-9E5F-8553-0F0E77E23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3624913" cy="745893"/>
          </a:xfrm>
        </p:spPr>
        <p:txBody>
          <a:bodyPr/>
          <a:lstStyle/>
          <a:p>
            <a:r>
              <a:rPr lang="en-GB" dirty="0"/>
              <a:t>Methodology</a:t>
            </a:r>
            <a:endParaRPr lang="en-US" u="sng" dirty="0"/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6CE2A0D6-1FA9-EC8F-39D6-F0B384501C03}"/>
              </a:ext>
            </a:extLst>
          </p:cNvPr>
          <p:cNvSpPr txBox="1"/>
          <p:nvPr/>
        </p:nvSpPr>
        <p:spPr>
          <a:xfrm>
            <a:off x="1343449" y="1155468"/>
            <a:ext cx="662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UCL Sans" pitchFamily="2" charset="0"/>
                <a:cs typeface="Times New Roman" panose="02020603050405020304" pitchFamily="18" charset="0"/>
              </a:rPr>
              <a:t>Optimum robustness analysis</a:t>
            </a:r>
            <a:endParaRPr lang="en-GB" b="1" u="sng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F5F050F5-070C-D4BC-4DF7-DB179C59FA53}"/>
              </a:ext>
            </a:extLst>
          </p:cNvPr>
          <p:cNvSpPr txBox="1"/>
          <p:nvPr/>
        </p:nvSpPr>
        <p:spPr>
          <a:xfrm>
            <a:off x="1378912" y="1917749"/>
            <a:ext cx="266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latin typeface="UCL Sans" pitchFamily="2" charset="0"/>
                <a:cs typeface="Times New Roman" panose="02020603050405020304" pitchFamily="18" charset="0"/>
              </a:rPr>
              <a:t>1. Local perturbation</a:t>
            </a:r>
            <a:endParaRPr lang="en-GB" u="sng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43ED017-B6B3-F3A7-A984-A872CA8D1E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5643" y="2519195"/>
            <a:ext cx="1452005" cy="314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71056F4-1F65-3DB8-AA6D-21F1813701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0921" y="3104551"/>
            <a:ext cx="1764759" cy="327741"/>
          </a:xfrm>
          <a:prstGeom prst="rect">
            <a:avLst/>
          </a:prstGeom>
        </p:spPr>
      </p:pic>
      <p:sp>
        <p:nvSpPr>
          <p:cNvPr id="21" name="CasellaDiTesto 7">
            <a:extLst>
              <a:ext uri="{FF2B5EF4-FFF2-40B4-BE49-F238E27FC236}">
                <a16:creationId xmlns:a16="http://schemas.microsoft.com/office/drawing/2014/main" id="{39B930E7-3C76-2D7D-FBA2-C765F7D2C492}"/>
              </a:ext>
            </a:extLst>
          </p:cNvPr>
          <p:cNvSpPr txBox="1"/>
          <p:nvPr/>
        </p:nvSpPr>
        <p:spPr>
          <a:xfrm>
            <a:off x="1343449" y="4005064"/>
            <a:ext cx="266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latin typeface="UCL Sans" pitchFamily="2" charset="0"/>
                <a:cs typeface="Times New Roman" panose="02020603050405020304" pitchFamily="18" charset="0"/>
              </a:rPr>
              <a:t>2. Robustness metrics</a:t>
            </a:r>
            <a:endParaRPr lang="en-GB" u="sng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5D8964E-60EA-A511-A8DA-BC517CCE2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765186"/>
              </p:ext>
            </p:extLst>
          </p:nvPr>
        </p:nvGraphicFramePr>
        <p:xfrm>
          <a:off x="6312024" y="1155468"/>
          <a:ext cx="3960440" cy="562140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48448">
                  <a:extLst>
                    <a:ext uri="{9D8B030D-6E8A-4147-A177-3AD203B41FA5}">
                      <a16:colId xmlns:a16="http://schemas.microsoft.com/office/drawing/2014/main" val="3393148498"/>
                    </a:ext>
                  </a:extLst>
                </a:gridCol>
                <a:gridCol w="1589927">
                  <a:extLst>
                    <a:ext uri="{9D8B030D-6E8A-4147-A177-3AD203B41FA5}">
                      <a16:colId xmlns:a16="http://schemas.microsoft.com/office/drawing/2014/main" val="2311036432"/>
                    </a:ext>
                  </a:extLst>
                </a:gridCol>
                <a:gridCol w="1322065">
                  <a:extLst>
                    <a:ext uri="{9D8B030D-6E8A-4147-A177-3AD203B41FA5}">
                      <a16:colId xmlns:a16="http://schemas.microsoft.com/office/drawing/2014/main" val="3831926560"/>
                    </a:ext>
                  </a:extLst>
                </a:gridCol>
              </a:tblGrid>
              <a:tr h="1655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Parameter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Description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Value/Name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177759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F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min</a:t>
                      </a:r>
                      <a:r>
                        <a:rPr lang="en-CA" sz="1100">
                          <a:effectLst/>
                          <a:latin typeface="UCL Sans" pitchFamily="2" charset="0"/>
                        </a:rPr>
                        <a:t>, F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max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 dirty="0">
                          <a:effectLst/>
                          <a:latin typeface="UCL Sans" pitchFamily="2" charset="0"/>
                        </a:rPr>
                        <a:t>Bounds of plastic mass feed flow rate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20 - 30 kg/h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6147521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T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min</a:t>
                      </a:r>
                      <a:r>
                        <a:rPr lang="en-CA" sz="1100">
                          <a:effectLst/>
                          <a:latin typeface="UCL Sans" pitchFamily="2" charset="0"/>
                        </a:rPr>
                        <a:t>, T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max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 dirty="0">
                          <a:effectLst/>
                          <a:latin typeface="UCL Sans" pitchFamily="2" charset="0"/>
                        </a:rPr>
                        <a:t>Bounds of BFB temperature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650 - 850 kg/h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4004150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0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Number of initial design points (LHS)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100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5855007"/>
                  </a:ext>
                </a:extLst>
              </a:tr>
              <a:tr h="68427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 dirty="0">
                          <a:effectLst/>
                          <a:latin typeface="UCL Sans" pitchFamily="2" charset="0"/>
                        </a:rPr>
                        <a:t>N</a:t>
                      </a:r>
                      <a:r>
                        <a:rPr lang="en-CA" sz="1100" baseline="-25000" dirty="0">
                          <a:effectLst/>
                          <a:latin typeface="UCL Sans" pitchFamily="2" charset="0"/>
                        </a:rPr>
                        <a:t>c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Number of samples in the dense pool of candidate points (LHS)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5000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175018"/>
                  </a:ext>
                </a:extLst>
              </a:tr>
              <a:tr h="51137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iter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Maximum number of adaptive sampling iterations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200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9471895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layers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Number of PINN hidden layers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1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4725668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neurons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 dirty="0">
                          <a:effectLst/>
                          <a:latin typeface="UCL Sans" pitchFamily="2" charset="0"/>
                        </a:rPr>
                        <a:t>Number of PINN hidden neurons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20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0320253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η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 dirty="0">
                          <a:effectLst/>
                          <a:latin typeface="UCL Sans" pitchFamily="2" charset="0"/>
                        </a:rPr>
                        <a:t>Learning rate for Adam optimizer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1e-3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4240972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epochs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Number of PINN training epochs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7000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0055560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ε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Mass balance residual tolerance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1e-2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5744251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h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min</a:t>
                      </a:r>
                      <a:r>
                        <a:rPr lang="en-CA" sz="1100">
                          <a:effectLst/>
                          <a:latin typeface="UCL Sans" pitchFamily="2" charset="0"/>
                        </a:rPr>
                        <a:t>, h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max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Bounds of H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2</a:t>
                      </a:r>
                      <a:r>
                        <a:rPr lang="en-CA" sz="1100">
                          <a:effectLst/>
                          <a:latin typeface="UCL Sans" pitchFamily="2" charset="0"/>
                        </a:rPr>
                        <a:t>/CH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4</a:t>
                      </a:r>
                      <a:r>
                        <a:rPr lang="en-CA" sz="1100">
                          <a:effectLst/>
                          <a:latin typeface="UCL Sans" pitchFamily="2" charset="0"/>
                        </a:rPr>
                        <a:t> ratio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0.4 – 0.6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3621579"/>
                  </a:ext>
                </a:extLst>
              </a:tr>
              <a:tr h="51137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</a:t>
                      </a:r>
                      <a:r>
                        <a:rPr lang="en-CA" sz="1100" baseline="-25000">
                          <a:effectLst/>
                          <a:latin typeface="UCL Sans" pitchFamily="2" charset="0"/>
                        </a:rPr>
                        <a:t>δ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Number of perturbations per iteration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5000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967647"/>
                  </a:ext>
                </a:extLst>
              </a:tr>
              <a:tr h="33846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σ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>
                          <a:effectLst/>
                          <a:latin typeface="UCL Sans" pitchFamily="2" charset="0"/>
                        </a:rPr>
                        <a:t>Standard deviation for perturbation</a:t>
                      </a:r>
                      <a:endParaRPr lang="en-GB" sz="110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buNone/>
                        <a:tabLst>
                          <a:tab pos="269875" algn="l"/>
                        </a:tabLst>
                      </a:pPr>
                      <a:r>
                        <a:rPr lang="en-CA" sz="1100" dirty="0">
                          <a:effectLst/>
                          <a:latin typeface="UCL Sans" pitchFamily="2" charset="0"/>
                        </a:rPr>
                        <a:t>0.3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UCL Sans" pitchFamily="2" charset="0"/>
                        <a:ea typeface="Calibri" panose="020F0502020204030204" pitchFamily="34" charset="0"/>
                        <a:cs typeface="Cormorant Medium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812026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53932B-97B2-D6F2-8ED8-C31412881F71}"/>
                  </a:ext>
                </a:extLst>
              </p:cNvPr>
              <p:cNvSpPr txBox="1"/>
              <p:nvPr/>
            </p:nvSpPr>
            <p:spPr>
              <a:xfrm>
                <a:off x="1378912" y="4480728"/>
                <a:ext cx="1318759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𝐹𝑅𝑅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𝑓𝑒𝑎𝑠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53932B-97B2-D6F2-8ED8-C31412881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912" y="4480728"/>
                <a:ext cx="1318759" cy="5732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F1171B-480E-DA89-B087-66B8A874C9BA}"/>
                  </a:ext>
                </a:extLst>
              </p:cNvPr>
              <p:cNvSpPr txBox="1"/>
              <p:nvPr/>
            </p:nvSpPr>
            <p:spPr>
              <a:xfrm>
                <a:off x="1377184" y="5160294"/>
                <a:ext cx="1366913" cy="584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𝑡𝑎𝑟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𝑡𝑎𝑟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𝑡𝑎𝑟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F1171B-480E-DA89-B087-66B8A874C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184" y="5160294"/>
                <a:ext cx="1366913" cy="5849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34FF03-075A-02E8-885A-1E020796EA93}"/>
                  </a:ext>
                </a:extLst>
              </p:cNvPr>
              <p:cNvSpPr txBox="1"/>
              <p:nvPr/>
            </p:nvSpPr>
            <p:spPr>
              <a:xfrm>
                <a:off x="1403634" y="5946192"/>
                <a:ext cx="21536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𝑹𝑰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𝒕𝒂𝒓</m:t>
                              </m:r>
                            </m:sub>
                          </m:sSub>
                        </m:e>
                      </m:d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𝑭𝑹𝑹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34FF03-075A-02E8-885A-1E020796E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34" y="5946192"/>
                <a:ext cx="2153603" cy="276999"/>
              </a:xfrm>
              <a:prstGeom prst="rect">
                <a:avLst/>
              </a:prstGeom>
              <a:blipFill>
                <a:blip r:embed="rId7"/>
                <a:stretch>
                  <a:fillRect l="-2260" r="-2260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7">
            <a:extLst>
              <a:ext uri="{FF2B5EF4-FFF2-40B4-BE49-F238E27FC236}">
                <a16:creationId xmlns:a16="http://schemas.microsoft.com/office/drawing/2014/main" id="{22E238FF-0CED-8B6E-5467-A1B1417A52BF}"/>
              </a:ext>
            </a:extLst>
          </p:cNvPr>
          <p:cNvSpPr txBox="1"/>
          <p:nvPr/>
        </p:nvSpPr>
        <p:spPr>
          <a:xfrm>
            <a:off x="3485825" y="4534155"/>
            <a:ext cx="266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UCL Sans" pitchFamily="2" charset="0"/>
                <a:cs typeface="Times New Roman" panose="02020603050405020304" pitchFamily="18" charset="0"/>
              </a:rPr>
              <a:t>Feasible retention ratio</a:t>
            </a:r>
            <a:endParaRPr lang="en-GB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E50E97DC-E9CD-0300-BB74-50D0157C644C}"/>
              </a:ext>
            </a:extLst>
          </p:cNvPr>
          <p:cNvSpPr txBox="1"/>
          <p:nvPr/>
        </p:nvSpPr>
        <p:spPr>
          <a:xfrm>
            <a:off x="3636214" y="5236175"/>
            <a:ext cx="266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UCL Sans" pitchFamily="2" charset="0"/>
                <a:cs typeface="Times New Roman" panose="02020603050405020304" pitchFamily="18" charset="0"/>
              </a:rPr>
              <a:t>Relative uncertainty</a:t>
            </a:r>
            <a:endParaRPr lang="en-GB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8DBB86A4-7A82-7B61-4BDF-058448850496}"/>
              </a:ext>
            </a:extLst>
          </p:cNvPr>
          <p:cNvSpPr txBox="1"/>
          <p:nvPr/>
        </p:nvSpPr>
        <p:spPr>
          <a:xfrm>
            <a:off x="3759031" y="5901551"/>
            <a:ext cx="266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UCL Sans" pitchFamily="2" charset="0"/>
                <a:cs typeface="Times New Roman" panose="02020603050405020304" pitchFamily="18" charset="0"/>
              </a:rPr>
              <a:t>Robustness index</a:t>
            </a:r>
            <a:endParaRPr lang="en-GB" b="1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199A6A-B54A-B04C-6358-C24AC30D6EC8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287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6D930-7EAC-B0A0-0220-A0B9D625A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C8E6-C2A9-DD6D-8120-503CBEBC6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3624913" cy="745893"/>
          </a:xfrm>
        </p:spPr>
        <p:txBody>
          <a:bodyPr/>
          <a:lstStyle/>
          <a:p>
            <a:r>
              <a:rPr lang="en-GB" dirty="0"/>
              <a:t>Results</a:t>
            </a:r>
            <a:endParaRPr lang="en-US" u="sng" dirty="0"/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42C0264C-E347-6469-2275-779ABB3A342D}"/>
              </a:ext>
            </a:extLst>
          </p:cNvPr>
          <p:cNvSpPr txBox="1"/>
          <p:nvPr/>
        </p:nvSpPr>
        <p:spPr>
          <a:xfrm>
            <a:off x="1343449" y="1155468"/>
            <a:ext cx="381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UCL Sans" pitchFamily="2" charset="0"/>
                <a:cs typeface="Times New Roman" panose="02020603050405020304" pitchFamily="18" charset="0"/>
              </a:rPr>
              <a:t>191 adaptive samples</a:t>
            </a:r>
            <a:endParaRPr lang="en-GB" b="1" u="sng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F2215-6E6A-F70C-5279-3FF8D5014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49" y="1884459"/>
            <a:ext cx="4752551" cy="4009635"/>
          </a:xfrm>
          <a:prstGeom prst="rect">
            <a:avLst/>
          </a:prstGeom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F785C09D-7725-C072-9C5C-F62EC6165C27}"/>
              </a:ext>
            </a:extLst>
          </p:cNvPr>
          <p:cNvSpPr txBox="1"/>
          <p:nvPr/>
        </p:nvSpPr>
        <p:spPr>
          <a:xfrm>
            <a:off x="5735960" y="594975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UCL Sans" pitchFamily="2" charset="0"/>
                <a:cs typeface="Times New Roman" panose="02020603050405020304" pitchFamily="18" charset="0"/>
              </a:rPr>
              <a:t>Tar iso-contours</a:t>
            </a:r>
            <a:endParaRPr lang="en-GB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1CFFC8-0D1A-02DF-B0BC-1005B87AB3FB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879976" y="5229200"/>
            <a:ext cx="864096" cy="7205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04328A6-D512-F4B3-483B-B9F451055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080" y="1961158"/>
            <a:ext cx="4752552" cy="3932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82A03-6B0A-CDFB-46E2-9B85639E6B4D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93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FF477-5E78-5A65-5864-444B34C0A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103EE-0060-8494-0DAE-D96C0A805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3624913" cy="745893"/>
          </a:xfrm>
        </p:spPr>
        <p:txBody>
          <a:bodyPr/>
          <a:lstStyle/>
          <a:p>
            <a:r>
              <a:rPr lang="en-GB" dirty="0"/>
              <a:t>Results</a:t>
            </a:r>
            <a:endParaRPr lang="en-US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C1A13-F55F-5CB2-9188-2D35AA7A0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359" y="1916832"/>
            <a:ext cx="4920064" cy="4009635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77109046-D421-550B-01A3-129217886498}"/>
              </a:ext>
            </a:extLst>
          </p:cNvPr>
          <p:cNvSpPr txBox="1"/>
          <p:nvPr/>
        </p:nvSpPr>
        <p:spPr>
          <a:xfrm>
            <a:off x="1343449" y="1155468"/>
            <a:ext cx="381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UCL Sans" pitchFamily="2" charset="0"/>
                <a:cs typeface="Times New Roman" panose="02020603050405020304" pitchFamily="18" charset="0"/>
              </a:rPr>
              <a:t>200 adaptive samples</a:t>
            </a:r>
            <a:endParaRPr lang="en-GB" b="1" u="sng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6BF98-AB51-A6BA-4059-7C001D2A1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49" y="1916832"/>
            <a:ext cx="4752551" cy="4009635"/>
          </a:xfrm>
          <a:prstGeom prst="rect">
            <a:avLst/>
          </a:prstGeom>
        </p:spPr>
      </p:pic>
      <p:sp>
        <p:nvSpPr>
          <p:cNvPr id="13" name="CasellaDiTesto 7">
            <a:extLst>
              <a:ext uri="{FF2B5EF4-FFF2-40B4-BE49-F238E27FC236}">
                <a16:creationId xmlns:a16="http://schemas.microsoft.com/office/drawing/2014/main" id="{051DDECF-519B-BD1D-EA13-F8327E9F346A}"/>
              </a:ext>
            </a:extLst>
          </p:cNvPr>
          <p:cNvSpPr txBox="1"/>
          <p:nvPr/>
        </p:nvSpPr>
        <p:spPr>
          <a:xfrm>
            <a:off x="5735960" y="594975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UCL Sans" pitchFamily="2" charset="0"/>
                <a:cs typeface="Times New Roman" panose="02020603050405020304" pitchFamily="18" charset="0"/>
              </a:rPr>
              <a:t>Tar iso-contours</a:t>
            </a:r>
            <a:endParaRPr lang="en-GB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C4D905-B271-8B48-988E-FAC727D164B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5879976" y="5229200"/>
            <a:ext cx="864096" cy="7205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45CF04D-4C24-F330-D564-7F3D0BA97E66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12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F741A-F305-3E09-D9E6-615C7B04A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E60DB-A584-6D1E-C2AC-4C9FFA124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3624913" cy="745893"/>
          </a:xfrm>
        </p:spPr>
        <p:txBody>
          <a:bodyPr/>
          <a:lstStyle/>
          <a:p>
            <a:r>
              <a:rPr lang="en-GB" dirty="0"/>
              <a:t>Results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A7FD9447-9890-F871-6657-E35EB4761B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272049"/>
                  </p:ext>
                </p:extLst>
              </p:nvPr>
            </p:nvGraphicFramePr>
            <p:xfrm>
              <a:off x="7824192" y="1556792"/>
              <a:ext cx="3682551" cy="371398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841180">
                      <a:extLst>
                        <a:ext uri="{9D8B030D-6E8A-4147-A177-3AD203B41FA5}">
                          <a16:colId xmlns:a16="http://schemas.microsoft.com/office/drawing/2014/main" val="1263389188"/>
                        </a:ext>
                      </a:extLst>
                    </a:gridCol>
                    <a:gridCol w="566899">
                      <a:extLst>
                        <a:ext uri="{9D8B030D-6E8A-4147-A177-3AD203B41FA5}">
                          <a16:colId xmlns:a16="http://schemas.microsoft.com/office/drawing/2014/main" val="2174259015"/>
                        </a:ext>
                      </a:extLst>
                    </a:gridCol>
                    <a:gridCol w="2274472">
                      <a:extLst>
                        <a:ext uri="{9D8B030D-6E8A-4147-A177-3AD203B41FA5}">
                          <a16:colId xmlns:a16="http://schemas.microsoft.com/office/drawing/2014/main" val="347543973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Iteration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RI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Optimal values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13188155"/>
                      </a:ext>
                    </a:extLst>
                  </a:tr>
                  <a:tr h="9264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191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0.538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22.93 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777.14 °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CA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𝑡𝑎𝑟</m:t>
                                    </m:r>
                                  </m:sub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7.3 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GB" sz="11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0.545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𝑟</m:t>
                                </m:r>
                                <m:r>
                                  <a:rPr lang="en-GB" sz="11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2.96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𝐸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0803478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200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0.157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20.10 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704.75 °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CA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𝑡𝑎𝑟</m:t>
                                    </m:r>
                                  </m:sub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6.17 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GB" sz="11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0.437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𝑟</m:t>
                                </m:r>
                                <m:r>
                                  <a:rPr lang="en-GB" sz="11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3.13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𝐸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 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1542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A7FD9447-9890-F871-6657-E35EB4761B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272049"/>
                  </p:ext>
                </p:extLst>
              </p:nvPr>
            </p:nvGraphicFramePr>
            <p:xfrm>
              <a:off x="7824192" y="1556792"/>
              <a:ext cx="3682551" cy="371525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841180">
                      <a:extLst>
                        <a:ext uri="{9D8B030D-6E8A-4147-A177-3AD203B41FA5}">
                          <a16:colId xmlns:a16="http://schemas.microsoft.com/office/drawing/2014/main" val="1263389188"/>
                        </a:ext>
                      </a:extLst>
                    </a:gridCol>
                    <a:gridCol w="566899">
                      <a:extLst>
                        <a:ext uri="{9D8B030D-6E8A-4147-A177-3AD203B41FA5}">
                          <a16:colId xmlns:a16="http://schemas.microsoft.com/office/drawing/2014/main" val="2174259015"/>
                        </a:ext>
                      </a:extLst>
                    </a:gridCol>
                    <a:gridCol w="2274472">
                      <a:extLst>
                        <a:ext uri="{9D8B030D-6E8A-4147-A177-3AD203B41FA5}">
                          <a16:colId xmlns:a16="http://schemas.microsoft.com/office/drawing/2014/main" val="3475439737"/>
                        </a:ext>
                      </a:extLst>
                    </a:gridCol>
                  </a:tblGrid>
                  <a:tr h="17824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Iteration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RI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Optimal values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13188155"/>
                      </a:ext>
                    </a:extLst>
                  </a:tr>
                  <a:tr h="16793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191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0.538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61765" t="-12319" r="-267" b="-1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8034786"/>
                      </a:ext>
                    </a:extLst>
                  </a:tr>
                  <a:tr h="185762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200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0.157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61765" t="-101639" r="-267" b="-3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154230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D938ECF9-F8B8-8D41-65AA-667143DFD8DB}"/>
              </a:ext>
            </a:extLst>
          </p:cNvPr>
          <p:cNvGrpSpPr/>
          <p:nvPr/>
        </p:nvGrpSpPr>
        <p:grpSpPr>
          <a:xfrm>
            <a:off x="1343450" y="1556792"/>
            <a:ext cx="5452234" cy="4547064"/>
            <a:chOff x="1343450" y="1556792"/>
            <a:chExt cx="5452234" cy="45470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918D48-4C5E-7C36-4B2B-61172D97E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3450" y="1556792"/>
              <a:ext cx="5452234" cy="454706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E6FC0A-89D0-16C6-084C-FB751F5610C4}"/>
                </a:ext>
              </a:extLst>
            </p:cNvPr>
            <p:cNvSpPr/>
            <p:nvPr/>
          </p:nvSpPr>
          <p:spPr>
            <a:xfrm flipH="1" flipV="1">
              <a:off x="6206899" y="3501008"/>
              <a:ext cx="144016" cy="144016"/>
            </a:xfrm>
            <a:prstGeom prst="ellipse">
              <a:avLst/>
            </a:prstGeom>
            <a:noFill/>
            <a:ln>
              <a:solidFill>
                <a:srgbClr val="F563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51EC3-E2C3-E9A6-9957-DDE2B9CC7C82}"/>
                </a:ext>
              </a:extLst>
            </p:cNvPr>
            <p:cNvSpPr/>
            <p:nvPr/>
          </p:nvSpPr>
          <p:spPr>
            <a:xfrm flipH="1" flipV="1">
              <a:off x="6384032" y="4905184"/>
              <a:ext cx="180000" cy="180000"/>
            </a:xfrm>
            <a:prstGeom prst="ellipse">
              <a:avLst/>
            </a:prstGeom>
            <a:noFill/>
            <a:ln>
              <a:solidFill>
                <a:srgbClr val="F563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BF50703-9058-4FB3-6F0F-C04224765197}"/>
              </a:ext>
            </a:extLst>
          </p:cNvPr>
          <p:cNvCxnSpPr>
            <a:stCxn id="15" idx="2"/>
          </p:cNvCxnSpPr>
          <p:nvPr/>
        </p:nvCxnSpPr>
        <p:spPr>
          <a:xfrm flipV="1">
            <a:off x="6350915" y="2636912"/>
            <a:ext cx="1689301" cy="936104"/>
          </a:xfrm>
          <a:prstGeom prst="straightConnector1">
            <a:avLst/>
          </a:prstGeom>
          <a:ln>
            <a:solidFill>
              <a:srgbClr val="F56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64AFF0-AF49-93B4-00A8-05224B6F9254}"/>
              </a:ext>
            </a:extLst>
          </p:cNvPr>
          <p:cNvCxnSpPr>
            <a:cxnSpLocks/>
            <a:stCxn id="18" idx="2"/>
          </p:cNvCxnSpPr>
          <p:nvPr/>
        </p:nvCxnSpPr>
        <p:spPr>
          <a:xfrm flipV="1">
            <a:off x="6564032" y="4389482"/>
            <a:ext cx="1476184" cy="605702"/>
          </a:xfrm>
          <a:prstGeom prst="straightConnector1">
            <a:avLst/>
          </a:prstGeom>
          <a:ln>
            <a:solidFill>
              <a:srgbClr val="F56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E7C5E1D-9A84-2E8D-4249-2D5566F9B87F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00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1C941-3854-9FB7-6D6F-1828BF02A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C5BE-F1C8-ABDC-A952-084E9364E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3624913" cy="745893"/>
          </a:xfrm>
        </p:spPr>
        <p:txBody>
          <a:bodyPr/>
          <a:lstStyle/>
          <a:p>
            <a:r>
              <a:rPr lang="en-GB" dirty="0"/>
              <a:t>Results</a:t>
            </a:r>
            <a:endParaRPr lang="en-US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0C074-0BE3-29B8-1672-0ED2AA5951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221" t="7553"/>
          <a:stretch>
            <a:fillRect/>
          </a:stretch>
        </p:blipFill>
        <p:spPr>
          <a:xfrm>
            <a:off x="1127448" y="1622821"/>
            <a:ext cx="5256584" cy="48579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28F0D6-874A-D028-C828-A8DEC870FD11}"/>
              </a:ext>
            </a:extLst>
          </p:cNvPr>
          <p:cNvCxnSpPr/>
          <p:nvPr/>
        </p:nvCxnSpPr>
        <p:spPr>
          <a:xfrm>
            <a:off x="1919536" y="3573016"/>
            <a:ext cx="4320480" cy="0"/>
          </a:xfrm>
          <a:prstGeom prst="line">
            <a:avLst/>
          </a:prstGeom>
          <a:ln w="19050" cap="flat" cmpd="sng" algn="ctr">
            <a:solidFill>
              <a:srgbClr val="F563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87F9B9AF-0CFF-36FD-D499-65B7579F67E2}"/>
              </a:ext>
            </a:extLst>
          </p:cNvPr>
          <p:cNvSpPr txBox="1"/>
          <p:nvPr/>
        </p:nvSpPr>
        <p:spPr>
          <a:xfrm>
            <a:off x="2063552" y="320368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UCL Sans" pitchFamily="2" charset="0"/>
                <a:cs typeface="Times New Roman" panose="02020603050405020304" pitchFamily="18" charset="0"/>
              </a:rPr>
              <a:t>~0.56</a:t>
            </a:r>
          </a:p>
        </p:txBody>
      </p:sp>
      <p:sp>
        <p:nvSpPr>
          <p:cNvPr id="17" name="CasellaDiTesto 7">
            <a:extLst>
              <a:ext uri="{FF2B5EF4-FFF2-40B4-BE49-F238E27FC236}">
                <a16:creationId xmlns:a16="http://schemas.microsoft.com/office/drawing/2014/main" id="{B93FBFB3-EE90-593D-96C4-76FC19569101}"/>
              </a:ext>
            </a:extLst>
          </p:cNvPr>
          <p:cNvSpPr txBox="1"/>
          <p:nvPr/>
        </p:nvSpPr>
        <p:spPr>
          <a:xfrm>
            <a:off x="6023992" y="2834352"/>
            <a:ext cx="177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UCL Sans" pitchFamily="2" charset="0"/>
                <a:cs typeface="Times New Roman" panose="02020603050405020304" pitchFamily="18" charset="0"/>
              </a:rPr>
              <a:t>378 iterations</a:t>
            </a:r>
            <a:endParaRPr lang="en-GB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5082C5-D40B-16DC-2CBE-B8CE10BE6B82}"/>
              </a:ext>
            </a:extLst>
          </p:cNvPr>
          <p:cNvSpPr/>
          <p:nvPr/>
        </p:nvSpPr>
        <p:spPr>
          <a:xfrm flipH="1" flipV="1">
            <a:off x="4968363" y="3501008"/>
            <a:ext cx="144016" cy="144016"/>
          </a:xfrm>
          <a:prstGeom prst="ellipse">
            <a:avLst/>
          </a:prstGeom>
          <a:noFill/>
          <a:ln>
            <a:solidFill>
              <a:srgbClr val="F56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5B248F-8A19-7C8A-A0D6-350D65E5EBCE}"/>
              </a:ext>
            </a:extLst>
          </p:cNvPr>
          <p:cNvCxnSpPr>
            <a:cxnSpLocks/>
            <a:stCxn id="24" idx="3"/>
            <a:endCxn id="17" idx="1"/>
          </p:cNvCxnSpPr>
          <p:nvPr/>
        </p:nvCxnSpPr>
        <p:spPr>
          <a:xfrm flipV="1">
            <a:off x="5091288" y="3019018"/>
            <a:ext cx="932704" cy="503081"/>
          </a:xfrm>
          <a:prstGeom prst="straightConnector1">
            <a:avLst/>
          </a:prstGeom>
          <a:ln>
            <a:solidFill>
              <a:srgbClr val="F56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4965A4ED-9CF9-D8E6-D56F-803A194D18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5610780"/>
                  </p:ext>
                </p:extLst>
              </p:nvPr>
            </p:nvGraphicFramePr>
            <p:xfrm>
              <a:off x="7824192" y="1556792"/>
              <a:ext cx="3682551" cy="371398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841180">
                      <a:extLst>
                        <a:ext uri="{9D8B030D-6E8A-4147-A177-3AD203B41FA5}">
                          <a16:colId xmlns:a16="http://schemas.microsoft.com/office/drawing/2014/main" val="1263389188"/>
                        </a:ext>
                      </a:extLst>
                    </a:gridCol>
                    <a:gridCol w="566899">
                      <a:extLst>
                        <a:ext uri="{9D8B030D-6E8A-4147-A177-3AD203B41FA5}">
                          <a16:colId xmlns:a16="http://schemas.microsoft.com/office/drawing/2014/main" val="2174259015"/>
                        </a:ext>
                      </a:extLst>
                    </a:gridCol>
                    <a:gridCol w="2274472">
                      <a:extLst>
                        <a:ext uri="{9D8B030D-6E8A-4147-A177-3AD203B41FA5}">
                          <a16:colId xmlns:a16="http://schemas.microsoft.com/office/drawing/2014/main" val="347543973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Iteration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RI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Optimal values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13188155"/>
                      </a:ext>
                    </a:extLst>
                  </a:tr>
                  <a:tr h="9264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191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0.538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22.93 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777.14 °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CA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𝑡𝑎𝑟</m:t>
                                    </m:r>
                                  </m:sub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7.3 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GB" sz="11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0.545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𝑟</m:t>
                                </m:r>
                                <m:r>
                                  <a:rPr lang="en-GB" sz="11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2.96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𝐸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0803478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200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0.157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20.10 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704.75 °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CA" sz="1100" i="1" dirty="0">
                            <a:effectLst/>
                            <a:latin typeface="UCL Sans" pitchFamily="2" charset="0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CA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𝑡𝑎𝑟</m:t>
                                    </m:r>
                                  </m:sub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CA" sz="11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6.17 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CA" sz="11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CA" sz="11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GB" sz="1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GB" sz="11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0.437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𝑟</m:t>
                                </m:r>
                                <m:r>
                                  <a:rPr lang="en-GB" sz="11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=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3.13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𝐸</m:t>
                                </m:r>
                                <m:r>
                                  <a:rPr lang="en-GB" sz="11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ormorant Medium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  <a:p>
                          <a:pPr indent="269875"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 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1542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4965A4ED-9CF9-D8E6-D56F-803A194D18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5610780"/>
                  </p:ext>
                </p:extLst>
              </p:nvPr>
            </p:nvGraphicFramePr>
            <p:xfrm>
              <a:off x="7824192" y="1556792"/>
              <a:ext cx="3682551" cy="371525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841180">
                      <a:extLst>
                        <a:ext uri="{9D8B030D-6E8A-4147-A177-3AD203B41FA5}">
                          <a16:colId xmlns:a16="http://schemas.microsoft.com/office/drawing/2014/main" val="1263389188"/>
                        </a:ext>
                      </a:extLst>
                    </a:gridCol>
                    <a:gridCol w="566899">
                      <a:extLst>
                        <a:ext uri="{9D8B030D-6E8A-4147-A177-3AD203B41FA5}">
                          <a16:colId xmlns:a16="http://schemas.microsoft.com/office/drawing/2014/main" val="2174259015"/>
                        </a:ext>
                      </a:extLst>
                    </a:gridCol>
                    <a:gridCol w="2274472">
                      <a:extLst>
                        <a:ext uri="{9D8B030D-6E8A-4147-A177-3AD203B41FA5}">
                          <a16:colId xmlns:a16="http://schemas.microsoft.com/office/drawing/2014/main" val="3475439737"/>
                        </a:ext>
                      </a:extLst>
                    </a:gridCol>
                  </a:tblGrid>
                  <a:tr h="17824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Iteration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RI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Optimal values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13188155"/>
                      </a:ext>
                    </a:extLst>
                  </a:tr>
                  <a:tr h="16793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191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0.538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61765" t="-12319" r="-267" b="-1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8034786"/>
                      </a:ext>
                    </a:extLst>
                  </a:tr>
                  <a:tr h="185762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 dirty="0">
                              <a:effectLst/>
                              <a:latin typeface="UCL Sans" pitchFamily="2" charset="0"/>
                            </a:rPr>
                            <a:t>200</a:t>
                          </a:r>
                          <a:endParaRPr lang="en-GB" sz="1100" dirty="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0000"/>
                            </a:lnSpc>
                            <a:buNone/>
                            <a:tabLst>
                              <a:tab pos="269875" algn="l"/>
                            </a:tabLst>
                          </a:pPr>
                          <a:r>
                            <a:rPr lang="en-CA" sz="1100">
                              <a:effectLst/>
                              <a:latin typeface="UCL Sans" pitchFamily="2" charset="0"/>
                            </a:rPr>
                            <a:t>0.157</a:t>
                          </a:r>
                          <a:endParaRPr lang="en-GB" sz="1100">
                            <a:solidFill>
                              <a:srgbClr val="000000"/>
                            </a:solidFill>
                            <a:effectLst/>
                            <a:latin typeface="UCL Sans" pitchFamily="2" charset="0"/>
                            <a:ea typeface="Calibri" panose="020F0502020204030204" pitchFamily="34" charset="0"/>
                            <a:cs typeface="Cormorant Medium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61765" t="-101639" r="-267" b="-3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15423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FDA52DE-BC01-A000-F18D-B42F1E5A32DD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84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2DA5F-349A-BD07-1FE0-0F619B7EC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5F24-71CA-0EF9-B97C-AFA63DA48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10437388" cy="745893"/>
          </a:xfrm>
        </p:spPr>
        <p:txBody>
          <a:bodyPr/>
          <a:lstStyle/>
          <a:p>
            <a:r>
              <a:rPr lang="en-GB" dirty="0"/>
              <a:t>Conclusions</a:t>
            </a:r>
            <a:endParaRPr lang="en-US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3C1FE9-5DA2-F737-C0F1-35B4557F3AD0}"/>
              </a:ext>
            </a:extLst>
          </p:cNvPr>
          <p:cNvSpPr txBox="1"/>
          <p:nvPr/>
        </p:nvSpPr>
        <p:spPr>
          <a:xfrm>
            <a:off x="1091433" y="1264692"/>
            <a:ext cx="109414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The proposed PINN with mass balance constraint and adaptive sampling framework </a:t>
            </a:r>
            <a:r>
              <a:rPr lang="en-GB" b="1" dirty="0">
                <a:latin typeface="UCL Sans" pitchFamily="2" charset="0"/>
              </a:rPr>
              <a:t>accurately</a:t>
            </a:r>
            <a:r>
              <a:rPr lang="en-GB" dirty="0">
                <a:latin typeface="UCL Sans" pitchFamily="2" charset="0"/>
              </a:rPr>
              <a:t> </a:t>
            </a:r>
            <a:r>
              <a:rPr lang="en-GB" b="1" dirty="0">
                <a:latin typeface="UCL Sans" pitchFamily="2" charset="0"/>
              </a:rPr>
              <a:t>identifies feasible operating regions </a:t>
            </a:r>
            <a:r>
              <a:rPr lang="en-GB" dirty="0">
                <a:latin typeface="UCL Sans" pitchFamily="2" charset="0"/>
              </a:rPr>
              <a:t>for BFB plastic pyrolysis.</a:t>
            </a:r>
          </a:p>
          <a:p>
            <a:pPr marL="342900" indent="-342900" algn="just">
              <a:buFont typeface="+mj-lt"/>
              <a:buAutoNum type="arabicPeriod"/>
            </a:pPr>
            <a:endParaRPr lang="en-GB" dirty="0">
              <a:latin typeface="UCL Sans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Robustness-aware optimization shows that the most reliable operating point may occur before full convergence, highlighting that </a:t>
            </a:r>
            <a:r>
              <a:rPr lang="en-GB" b="1" dirty="0">
                <a:latin typeface="UCL Sans" pitchFamily="2" charset="0"/>
              </a:rPr>
              <a:t>optimality and robustness are not always aligned</a:t>
            </a:r>
            <a:r>
              <a:rPr lang="en-GB" dirty="0">
                <a:latin typeface="UCL Sans" pitchFamily="2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GB" dirty="0">
              <a:latin typeface="UCL Sans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The integrated framework </a:t>
            </a:r>
            <a:r>
              <a:rPr lang="en-GB" b="1" dirty="0">
                <a:latin typeface="UCL Sans" pitchFamily="2" charset="0"/>
              </a:rPr>
              <a:t>enables efficient operability mapping and tar minimization </a:t>
            </a:r>
            <a:r>
              <a:rPr lang="en-GB" dirty="0">
                <a:latin typeface="UCL Sans" pitchFamily="2" charset="0"/>
              </a:rPr>
              <a:t>while reducing reliance on expensive mechanistic simulations.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784AC-0FF4-10BF-CC0A-B6C522AB2120}"/>
              </a:ext>
            </a:extLst>
          </p:cNvPr>
          <p:cNvSpPr txBox="1"/>
          <p:nvPr/>
        </p:nvSpPr>
        <p:spPr>
          <a:xfrm>
            <a:off x="1343450" y="3861048"/>
            <a:ext cx="32763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81C1C"/>
                </a:solidFill>
                <a:latin typeface="UCL Sans" pitchFamily="2" charset="0"/>
                <a:cs typeface="Arial" panose="020B0604020202020204" pitchFamily="34" charset="0"/>
              </a:rPr>
              <a:t>Recommendations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1EEE1-01A2-6154-1F2F-829D95DC5310}"/>
              </a:ext>
            </a:extLst>
          </p:cNvPr>
          <p:cNvSpPr txBox="1"/>
          <p:nvPr/>
        </p:nvSpPr>
        <p:spPr>
          <a:xfrm>
            <a:off x="1091433" y="4421391"/>
            <a:ext cx="10941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The framework is demonstrated only on a simplified, low-dimensional reactor case study.</a:t>
            </a:r>
          </a:p>
          <a:p>
            <a:pPr marL="342900" indent="-342900" algn="just">
              <a:buFont typeface="+mj-lt"/>
              <a:buAutoNum type="arabicPeriod"/>
            </a:pPr>
            <a:endParaRPr lang="en-GB" dirty="0">
              <a:latin typeface="UCL Sans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This study is proof of concept based on a semi-empirical model, thus its industrial applicability is currently limited.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EEFAD2-C55D-678F-DD67-2EFA602B4B91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18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0BBDC-C5FD-0B71-712D-A64429ADF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210C-C329-4E6A-CF2F-A6F3B63B8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10437388" cy="745893"/>
          </a:xfrm>
        </p:spPr>
        <p:txBody>
          <a:bodyPr/>
          <a:lstStyle/>
          <a:p>
            <a:r>
              <a:rPr lang="en-GB" dirty="0"/>
              <a:t>Future works</a:t>
            </a:r>
            <a:endParaRPr lang="en-US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02676-032D-0593-E895-EDCE21AC90BC}"/>
              </a:ext>
            </a:extLst>
          </p:cNvPr>
          <p:cNvSpPr txBox="1"/>
          <p:nvPr/>
        </p:nvSpPr>
        <p:spPr>
          <a:xfrm>
            <a:off x="1091433" y="1812880"/>
            <a:ext cx="50045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Validate the proposed framework using </a:t>
            </a:r>
            <a:r>
              <a:rPr lang="en-GB" b="1" dirty="0">
                <a:latin typeface="UCL Sans" pitchFamily="2" charset="0"/>
              </a:rPr>
              <a:t>experimental data and industrial-scale </a:t>
            </a:r>
            <a:r>
              <a:rPr lang="en-GB" dirty="0">
                <a:latin typeface="UCL Sans" pitchFamily="2" charset="0"/>
              </a:rPr>
              <a:t>BFB pyrolysis plant measurements.</a:t>
            </a:r>
          </a:p>
          <a:p>
            <a:pPr marL="342900" indent="-342900" algn="just">
              <a:buFont typeface="+mj-lt"/>
              <a:buAutoNum type="arabicPeriod"/>
            </a:pPr>
            <a:endParaRPr lang="en-GB" dirty="0">
              <a:latin typeface="UCL Sans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Extend the methodology to </a:t>
            </a:r>
            <a:r>
              <a:rPr lang="en-GB" b="1" dirty="0">
                <a:latin typeface="UCL Sans" pitchFamily="2" charset="0"/>
              </a:rPr>
              <a:t>higher-dimensional and dynamical systems </a:t>
            </a:r>
            <a:r>
              <a:rPr lang="en-GB" dirty="0">
                <a:latin typeface="UCL Sans" pitchFamily="2" charset="0"/>
              </a:rPr>
              <a:t>with additional process variables, constraints, and alternative reactor configurations.</a:t>
            </a:r>
          </a:p>
          <a:p>
            <a:pPr marL="342900" indent="-342900" algn="just">
              <a:buFont typeface="+mj-lt"/>
              <a:buAutoNum type="arabicPeriod"/>
            </a:pPr>
            <a:endParaRPr lang="en-GB" dirty="0">
              <a:latin typeface="UCL Sans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Potential expansion into </a:t>
            </a:r>
            <a:r>
              <a:rPr lang="en-GB" b="1" dirty="0">
                <a:latin typeface="UCL Sans" pitchFamily="2" charset="0"/>
              </a:rPr>
              <a:t>real-time optimization/control strategies</a:t>
            </a:r>
            <a:r>
              <a:rPr lang="en-GB" dirty="0">
                <a:latin typeface="UCL Sans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3E37F-D79B-A9A0-A7EA-4765E753CC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85" t="2791" r="37491" b="9804"/>
          <a:stretch>
            <a:fillRect/>
          </a:stretch>
        </p:blipFill>
        <p:spPr>
          <a:xfrm>
            <a:off x="9480376" y="1155468"/>
            <a:ext cx="2304256" cy="4493300"/>
          </a:xfrm>
          <a:prstGeom prst="rect">
            <a:avLst/>
          </a:prstGeom>
        </p:spPr>
      </p:pic>
      <p:sp>
        <p:nvSpPr>
          <p:cNvPr id="4" name="CasellaDiTesto 7">
            <a:extLst>
              <a:ext uri="{FF2B5EF4-FFF2-40B4-BE49-F238E27FC236}">
                <a16:creationId xmlns:a16="http://schemas.microsoft.com/office/drawing/2014/main" id="{321F79E5-208E-5D5A-9778-442D8B200047}"/>
              </a:ext>
            </a:extLst>
          </p:cNvPr>
          <p:cNvSpPr txBox="1"/>
          <p:nvPr/>
        </p:nvSpPr>
        <p:spPr>
          <a:xfrm>
            <a:off x="6755661" y="1908343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UCL Sans" pitchFamily="2" charset="0"/>
                <a:cs typeface="Times New Roman" panose="02020603050405020304" pitchFamily="18" charset="0"/>
              </a:rPr>
              <a:t>Circulating fluidized bed for plastic chemical recycling</a:t>
            </a:r>
            <a:endParaRPr lang="en-GB" b="1" baseline="-25000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2507422F-3CF8-CDB2-D130-C75C9B97E5A3}"/>
              </a:ext>
            </a:extLst>
          </p:cNvPr>
          <p:cNvSpPr txBox="1"/>
          <p:nvPr/>
        </p:nvSpPr>
        <p:spPr>
          <a:xfrm>
            <a:off x="6755661" y="3164775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UCL Sans" pitchFamily="2" charset="0"/>
                <a:cs typeface="Times New Roman" panose="02020603050405020304" pitchFamily="18" charset="0"/>
              </a:rPr>
              <a:t>Under construction at UCL Chemical Engineering Dpt</a:t>
            </a:r>
            <a:endParaRPr lang="en-GB" u="sng" baseline="-25000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98D0AB-525F-D55D-3741-1878372FF481}"/>
              </a:ext>
            </a:extLst>
          </p:cNvPr>
          <p:cNvCxnSpPr>
            <a:cxnSpLocks/>
          </p:cNvCxnSpPr>
          <p:nvPr/>
        </p:nvCxnSpPr>
        <p:spPr>
          <a:xfrm>
            <a:off x="8915901" y="2505779"/>
            <a:ext cx="5644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4B1261-F024-A37C-4873-229AEAAC6CB2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12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1CB2A-F225-BF16-6B50-9B145177A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9A5862-5EBD-D9D5-DA14-CB0010D4A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3462" y="409575"/>
            <a:ext cx="9553177" cy="1974670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BB23B4-BAC3-F557-0E87-221A7DD1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3463" y="3627624"/>
            <a:ext cx="9337153" cy="361324"/>
          </a:xfrm>
        </p:spPr>
        <p:txBody>
          <a:bodyPr/>
          <a:lstStyle/>
          <a:p>
            <a:pPr lvl="0"/>
            <a:r>
              <a:rPr lang="en-GB" u="sng" dirty="0"/>
              <a:t>Stefano Iannello</a:t>
            </a:r>
            <a:r>
              <a:rPr lang="en-GB" dirty="0"/>
              <a:t>, Vassilis Charitopoulos, Massimiliano Materazzi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133CF-2E0B-0B6D-429A-7AD157827F7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ESCAPE36, 22/06/2026</a:t>
            </a:r>
          </a:p>
          <a:p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01588-A224-D5CE-B0E0-545C49EDFFE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lvl="0"/>
            <a:r>
              <a:rPr lang="en-GB" dirty="0"/>
              <a:t>Department of Chemical Engineering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B8112158-44EA-C817-1A62-9B4EDB8DDB86}"/>
              </a:ext>
            </a:extLst>
          </p:cNvPr>
          <p:cNvSpPr txBox="1"/>
          <p:nvPr/>
        </p:nvSpPr>
        <p:spPr>
          <a:xfrm>
            <a:off x="2063552" y="1922580"/>
            <a:ext cx="492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>
                <a:solidFill>
                  <a:schemeClr val="bg1"/>
                </a:solidFill>
                <a:latin typeface="UCL Sans SemiBold" pitchFamily="2" charset="0"/>
                <a:cs typeface="Times New Roman" panose="02020603050405020304" pitchFamily="18" charset="0"/>
              </a:rPr>
              <a:t>stefano.iannello.18@ucl.ac.uk</a:t>
            </a:r>
            <a:endParaRPr lang="en-GB" sz="2400" b="1" u="sng" dirty="0">
              <a:solidFill>
                <a:schemeClr val="bg1"/>
              </a:solidFill>
              <a:latin typeface="UCL Sans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F40F4-E8CE-E3CA-6637-2E69149C2B37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bg1"/>
                </a:solidFill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solidFill>
                  <a:schemeClr val="bg1"/>
                </a:solidFill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solidFill>
                <a:schemeClr val="bg1"/>
              </a:solidFill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4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4CDE-7239-D98A-C8CF-BFA4B3964C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Plastic waste outlook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FC99A-C681-8E61-3B44-9BDF364217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3432" y="4153991"/>
            <a:ext cx="5112568" cy="2227337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The amount of plastic waste produced globally will almost triple by 2060.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Global leakage to the environment (terrestrial and aquatic) will double by 2060.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An estimated 68% of the waste fraction is not managed properly, littered or disposed in landfills.</a:t>
            </a:r>
          </a:p>
          <a:p>
            <a:pPr algn="just"/>
            <a:endParaRPr lang="en-US" sz="1600" dirty="0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C1F99633-8AF6-5933-8CD2-7531B1F77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362" y="1268760"/>
            <a:ext cx="5115448" cy="4198503"/>
          </a:xfrm>
          <a:prstGeom prst="rect">
            <a:avLst/>
          </a:prstGeom>
        </p:spPr>
      </p:pic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7B280359-C8A5-928C-7D47-765D2C62F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679" y="1268760"/>
            <a:ext cx="4267961" cy="27476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BB4B38-2526-C994-B881-A55D4E242178}"/>
              </a:ext>
            </a:extLst>
          </p:cNvPr>
          <p:cNvSpPr txBox="1"/>
          <p:nvPr/>
        </p:nvSpPr>
        <p:spPr>
          <a:xfrm>
            <a:off x="551384" y="6560681"/>
            <a:ext cx="33843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i="1" dirty="0">
                <a:effectLst/>
                <a:latin typeface="UCL Sans" pitchFamily="2" charset="0"/>
                <a:cs typeface="Arial" panose="020B0604020202020204" pitchFamily="34" charset="0"/>
              </a:rPr>
              <a:t>Source: Global Plastics Outlook</a:t>
            </a:r>
            <a:r>
              <a:rPr lang="en-GB" sz="1000" b="0" i="1" kern="0" dirty="0">
                <a:solidFill>
                  <a:schemeClr val="tx1"/>
                </a:solidFill>
                <a:latin typeface="UCL Sans" pitchFamily="2" charset="0"/>
                <a:cs typeface="Arial" panose="020B0604020202020204" pitchFamily="34" charset="0"/>
              </a:rPr>
              <a:t>, OECD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CE3EE-E0D8-366C-A708-466FBCD0DF76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91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EB135-29F4-2DA9-EC4F-04C6757ED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2664-E59A-7D8C-8B89-0936D292D4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Plastic waste outlook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316EA-E2FB-977B-88D5-8414E3187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3432" y="4153991"/>
            <a:ext cx="5112568" cy="2227337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The amount of plastic waste produced globally will almost triple by 2060.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Global leakage to the environment (terrestrial and aquatic) will double by 2060.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An estimated 68% of the waste fraction is not managed properly, littered or disposed in landfills.</a:t>
            </a:r>
          </a:p>
          <a:p>
            <a:pPr algn="just"/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B695C-F9E3-E8DB-0904-E7080B3B04D1}"/>
              </a:ext>
            </a:extLst>
          </p:cNvPr>
          <p:cNvSpPr txBox="1"/>
          <p:nvPr/>
        </p:nvSpPr>
        <p:spPr>
          <a:xfrm>
            <a:off x="551384" y="6560681"/>
            <a:ext cx="33843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i="1" dirty="0">
                <a:effectLst/>
                <a:latin typeface="UCL Sans" pitchFamily="2" charset="0"/>
                <a:cs typeface="Arial" panose="020B0604020202020204" pitchFamily="34" charset="0"/>
              </a:rPr>
              <a:t>Source: Global Plastics Outlook</a:t>
            </a:r>
            <a:r>
              <a:rPr lang="en-GB" sz="1000" b="0" i="1" kern="0" dirty="0">
                <a:solidFill>
                  <a:schemeClr val="tx1"/>
                </a:solidFill>
                <a:latin typeface="UCL Sans" pitchFamily="2" charset="0"/>
                <a:cs typeface="Arial" panose="020B0604020202020204" pitchFamily="34" charset="0"/>
              </a:rPr>
              <a:t>, OECD (2022)</a:t>
            </a:r>
          </a:p>
        </p:txBody>
      </p:sp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84688D98-282E-AE19-30FC-21F3C1A1F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679" y="1268760"/>
            <a:ext cx="4267961" cy="2747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ECA38B-FC63-2714-E6B2-50C1CD342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999" y="1556792"/>
            <a:ext cx="5248082" cy="3552226"/>
          </a:xfrm>
          <a:prstGeom prst="rect">
            <a:avLst/>
          </a:prstGeom>
        </p:spPr>
      </p:pic>
      <p:sp>
        <p:nvSpPr>
          <p:cNvPr id="22" name="Segnaposto testo 2">
            <a:extLst>
              <a:ext uri="{FF2B5EF4-FFF2-40B4-BE49-F238E27FC236}">
                <a16:creationId xmlns:a16="http://schemas.microsoft.com/office/drawing/2014/main" id="{0F6DFE6C-A8F5-7D51-3557-65F5D617C77E}"/>
              </a:ext>
            </a:extLst>
          </p:cNvPr>
          <p:cNvSpPr txBox="1">
            <a:spLocks/>
          </p:cNvSpPr>
          <p:nvPr/>
        </p:nvSpPr>
        <p:spPr>
          <a:xfrm>
            <a:off x="6608081" y="5051635"/>
            <a:ext cx="4944000" cy="1113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  <a:defRPr sz="3200" b="1" kern="1200">
                <a:solidFill>
                  <a:srgbClr val="003D4C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8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7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649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53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1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414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8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kern="0" dirty="0">
                <a:solidFill>
                  <a:schemeClr val="tx1"/>
                </a:solidFill>
                <a:latin typeface="UCL Sans" pitchFamily="2" charset="0"/>
              </a:rPr>
              <a:t>Comparable/lower environmental impact then incineration with energy recovery.</a:t>
            </a:r>
          </a:p>
          <a:p>
            <a:r>
              <a:rPr lang="en-GB" sz="1600" kern="0" dirty="0">
                <a:solidFill>
                  <a:schemeClr val="tx1"/>
                </a:solidFill>
                <a:latin typeface="UCL Sans" pitchFamily="2" charset="0"/>
              </a:rPr>
              <a:t>Opportunity for chemical manufacturing and circular economy: net-zero.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89B293-3F3B-8E97-60CB-6F344F791BCF}"/>
              </a:ext>
            </a:extLst>
          </p:cNvPr>
          <p:cNvSpPr txBox="1"/>
          <p:nvPr/>
        </p:nvSpPr>
        <p:spPr>
          <a:xfrm>
            <a:off x="6456040" y="6560681"/>
            <a:ext cx="38882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b="0" i="1" kern="0" dirty="0">
                <a:solidFill>
                  <a:schemeClr val="tx1"/>
                </a:solidFill>
                <a:latin typeface="UCL Sans" pitchFamily="2" charset="0"/>
              </a:rPr>
              <a:t>Source: DEFRA – Waste management plan for England</a:t>
            </a:r>
            <a:r>
              <a:rPr lang="en-GB" sz="1000" i="1" kern="0" dirty="0">
                <a:latin typeface="UCL Sans" pitchFamily="2" charset="0"/>
              </a:rPr>
              <a:t> </a:t>
            </a:r>
            <a:r>
              <a:rPr lang="en-GB" sz="1000" b="0" i="1" kern="0" dirty="0">
                <a:solidFill>
                  <a:schemeClr val="tx1"/>
                </a:solidFill>
                <a:latin typeface="UCL Sans" pitchFamily="2" charset="0"/>
              </a:rPr>
              <a:t>(2021)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CD8F21F-A28B-3CD8-45CF-B4A05607CE17}"/>
              </a:ext>
            </a:extLst>
          </p:cNvPr>
          <p:cNvCxnSpPr>
            <a:cxnSpLocks/>
          </p:cNvCxnSpPr>
          <p:nvPr/>
        </p:nvCxnSpPr>
        <p:spPr>
          <a:xfrm rot="5400000">
            <a:off x="6337845" y="3814032"/>
            <a:ext cx="1715840" cy="759370"/>
          </a:xfrm>
          <a:prstGeom prst="bentConnector3">
            <a:avLst>
              <a:gd name="adj1" fmla="val 261"/>
            </a:avLst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376BCA-C76D-AD8D-B8F3-63662282C915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2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B34CF-73AF-82D4-5259-0BB111B09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8CF2-BFE0-63CE-660B-1C6709606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10437388" cy="683574"/>
          </a:xfrm>
        </p:spPr>
        <p:txBody>
          <a:bodyPr/>
          <a:lstStyle/>
          <a:p>
            <a:r>
              <a:rPr lang="en-GB" dirty="0"/>
              <a:t>Fluidized bed for thermochemical conversions</a:t>
            </a:r>
            <a:endParaRPr lang="en-US" u="sng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0DF91F9-1669-02BA-FEB4-FE1A22F1FE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3450" y="1602233"/>
            <a:ext cx="5256584" cy="1815881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Low cost, locally available feedstock.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Abundant component of Municipal Soid Waste (MSW).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Source of C and 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Picture 11" descr="Chart, funnel chart&#10;&#10;Description automatically generated with medium confidence">
            <a:extLst>
              <a:ext uri="{FF2B5EF4-FFF2-40B4-BE49-F238E27FC236}">
                <a16:creationId xmlns:a16="http://schemas.microsoft.com/office/drawing/2014/main" id="{CC2E5CEB-8752-C710-AA65-4AF859B3B2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8" r="32452"/>
          <a:stretch/>
        </p:blipFill>
        <p:spPr>
          <a:xfrm>
            <a:off x="1404801" y="3439887"/>
            <a:ext cx="3384376" cy="3223615"/>
          </a:xfrm>
          <a:prstGeom prst="rect">
            <a:avLst/>
          </a:prstGeom>
        </p:spPr>
      </p:pic>
      <p:sp>
        <p:nvSpPr>
          <p:cNvPr id="13" name="CasellaDiTesto 7">
            <a:extLst>
              <a:ext uri="{FF2B5EF4-FFF2-40B4-BE49-F238E27FC236}">
                <a16:creationId xmlns:a16="http://schemas.microsoft.com/office/drawing/2014/main" id="{193E65C2-AA71-7106-7EFC-2D4D598828A2}"/>
              </a:ext>
            </a:extLst>
          </p:cNvPr>
          <p:cNvSpPr txBox="1"/>
          <p:nvPr/>
        </p:nvSpPr>
        <p:spPr>
          <a:xfrm>
            <a:off x="5077209" y="4036031"/>
            <a:ext cx="1428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UCL Sans" pitchFamily="2" charset="0"/>
                <a:cs typeface="Times New Roman" panose="02020603050405020304" pitchFamily="18" charset="0"/>
              </a:rPr>
              <a:t>Olefins</a:t>
            </a:r>
          </a:p>
          <a:p>
            <a:endParaRPr lang="it-IT" b="1" dirty="0">
              <a:latin typeface="UCL Sans" pitchFamily="2" charset="0"/>
              <a:cs typeface="Times New Roman" panose="02020603050405020304" pitchFamily="18" charset="0"/>
            </a:endParaRPr>
          </a:p>
          <a:p>
            <a:r>
              <a:rPr lang="it-IT" b="1" dirty="0">
                <a:latin typeface="UCL Sans" pitchFamily="2" charset="0"/>
                <a:cs typeface="Times New Roman" panose="02020603050405020304" pitchFamily="18" charset="0"/>
              </a:rPr>
              <a:t>Plastics</a:t>
            </a:r>
          </a:p>
          <a:p>
            <a:endParaRPr lang="it-IT" b="1" dirty="0">
              <a:latin typeface="UCL Sans" pitchFamily="2" charset="0"/>
              <a:cs typeface="Times New Roman" panose="02020603050405020304" pitchFamily="18" charset="0"/>
            </a:endParaRPr>
          </a:p>
          <a:p>
            <a:r>
              <a:rPr lang="it-IT" b="1" dirty="0">
                <a:latin typeface="UCL Sans" pitchFamily="2" charset="0"/>
                <a:cs typeface="Times New Roman" panose="02020603050405020304" pitchFamily="18" charset="0"/>
              </a:rPr>
              <a:t>Chemicals </a:t>
            </a:r>
          </a:p>
          <a:p>
            <a:endParaRPr lang="it-IT" b="1" dirty="0">
              <a:latin typeface="UCL Sans" pitchFamily="2" charset="0"/>
              <a:cs typeface="Times New Roman" panose="02020603050405020304" pitchFamily="18" charset="0"/>
            </a:endParaRPr>
          </a:p>
          <a:p>
            <a:r>
              <a:rPr lang="it-IT" b="1" dirty="0">
                <a:latin typeface="UCL Sans" pitchFamily="2" charset="0"/>
                <a:cs typeface="Times New Roman" panose="02020603050405020304" pitchFamily="18" charset="0"/>
              </a:rPr>
              <a:t>Solvents</a:t>
            </a:r>
            <a:endParaRPr lang="en-GB" b="1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03E916-A71D-EEA1-C39F-C1029DE315BC}"/>
              </a:ext>
            </a:extLst>
          </p:cNvPr>
          <p:cNvSpPr/>
          <p:nvPr/>
        </p:nvSpPr>
        <p:spPr>
          <a:xfrm>
            <a:off x="1332793" y="3927198"/>
            <a:ext cx="2736304" cy="1152128"/>
          </a:xfrm>
          <a:prstGeom prst="rect">
            <a:avLst/>
          </a:prstGeom>
          <a:noFill/>
          <a:ln w="25400">
            <a:solidFill>
              <a:srgbClr val="E36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24" descr="Picture2.png">
            <a:extLst>
              <a:ext uri="{FF2B5EF4-FFF2-40B4-BE49-F238E27FC236}">
                <a16:creationId xmlns:a16="http://schemas.microsoft.com/office/drawing/2014/main" id="{BCAC6311-CF27-51B2-F6CF-BA33B44463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B9595"/>
              </a:clrFrom>
              <a:clrTo>
                <a:srgbClr val="9B9595">
                  <a:alpha val="0"/>
                </a:srgbClr>
              </a:clrTo>
            </a:clrChange>
          </a:blip>
          <a:srcRect l="33156" t="18198" r="28322" b="9688"/>
          <a:stretch>
            <a:fillRect/>
          </a:stretch>
        </p:blipFill>
        <p:spPr bwMode="auto">
          <a:xfrm>
            <a:off x="7340167" y="1192100"/>
            <a:ext cx="1637140" cy="432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D4770FF4-F29B-0BE2-1248-507F5E2AF7E4}"/>
              </a:ext>
            </a:extLst>
          </p:cNvPr>
          <p:cNvSpPr txBox="1"/>
          <p:nvPr/>
        </p:nvSpPr>
        <p:spPr>
          <a:xfrm>
            <a:off x="6544984" y="2783792"/>
            <a:ext cx="88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latin typeface="UCL Sans" pitchFamily="2" charset="0"/>
              </a:rPr>
              <a:t>Waste feedstock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D28264-F7AA-F339-90A8-AB5EED8E8614}"/>
              </a:ext>
            </a:extLst>
          </p:cNvPr>
          <p:cNvCxnSpPr>
            <a:cxnSpLocks/>
          </p:cNvCxnSpPr>
          <p:nvPr/>
        </p:nvCxnSpPr>
        <p:spPr>
          <a:xfrm flipV="1">
            <a:off x="8060496" y="5109769"/>
            <a:ext cx="0" cy="637642"/>
          </a:xfrm>
          <a:prstGeom prst="straightConnector1">
            <a:avLst/>
          </a:prstGeom>
          <a:ln w="15875">
            <a:solidFill>
              <a:srgbClr val="E36C2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2006643-CC76-D9BF-C970-0A6D83C1CC33}"/>
              </a:ext>
            </a:extLst>
          </p:cNvPr>
          <p:cNvSpPr txBox="1"/>
          <p:nvPr/>
        </p:nvSpPr>
        <p:spPr>
          <a:xfrm>
            <a:off x="7260612" y="5747406"/>
            <a:ext cx="1564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latin typeface="UCL Sans" pitchFamily="2" charset="0"/>
              </a:rPr>
              <a:t>Fluidizing medium</a:t>
            </a:r>
          </a:p>
        </p:txBody>
      </p:sp>
      <p:pic>
        <p:nvPicPr>
          <p:cNvPr id="19" name="BubblingBed">
            <a:hlinkClick r:id="" action="ppaction://media"/>
            <a:extLst>
              <a:ext uri="{FF2B5EF4-FFF2-40B4-BE49-F238E27FC236}">
                <a16:creationId xmlns:a16="http://schemas.microsoft.com/office/drawing/2014/main" id="{6F84F2F1-85E1-C87E-4772-84382870A7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8241" y="2252361"/>
            <a:ext cx="2833560" cy="278965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2515ACF-CEBE-9F94-E1B9-423ADA06C5FB}"/>
              </a:ext>
            </a:extLst>
          </p:cNvPr>
          <p:cNvCxnSpPr>
            <a:cxnSpLocks/>
          </p:cNvCxnSpPr>
          <p:nvPr/>
        </p:nvCxnSpPr>
        <p:spPr>
          <a:xfrm flipV="1">
            <a:off x="7735838" y="2261787"/>
            <a:ext cx="1282403" cy="922116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782DD0-F4F5-7B88-D1B9-280AADCBBB37}"/>
              </a:ext>
            </a:extLst>
          </p:cNvPr>
          <p:cNvCxnSpPr>
            <a:cxnSpLocks/>
          </p:cNvCxnSpPr>
          <p:nvPr/>
        </p:nvCxnSpPr>
        <p:spPr>
          <a:xfrm>
            <a:off x="7735838" y="3929235"/>
            <a:ext cx="1282403" cy="1089493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CasellaDiTesto 94">
            <a:extLst>
              <a:ext uri="{FF2B5EF4-FFF2-40B4-BE49-F238E27FC236}">
                <a16:creationId xmlns:a16="http://schemas.microsoft.com/office/drawing/2014/main" id="{BB59877A-5BDE-1533-06F3-DA2A61CAE45F}"/>
              </a:ext>
            </a:extLst>
          </p:cNvPr>
          <p:cNvSpPr txBox="1"/>
          <p:nvPr/>
        </p:nvSpPr>
        <p:spPr>
          <a:xfrm>
            <a:off x="9387155" y="1788166"/>
            <a:ext cx="2095730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UCL Sans" pitchFamily="2" charset="0"/>
                <a:cs typeface="Arial" panose="020B0604020202020204" pitchFamily="34" charset="0"/>
              </a:rPr>
              <a:t>X-ray visualization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1D621F7-F9BC-F398-32E3-711344BC1130}"/>
              </a:ext>
            </a:extLst>
          </p:cNvPr>
          <p:cNvCxnSpPr>
            <a:stCxn id="18" idx="3"/>
            <a:endCxn id="19" idx="2"/>
          </p:cNvCxnSpPr>
          <p:nvPr/>
        </p:nvCxnSpPr>
        <p:spPr>
          <a:xfrm flipV="1">
            <a:off x="8824916" y="5042011"/>
            <a:ext cx="1610105" cy="828506"/>
          </a:xfrm>
          <a:prstGeom prst="bentConnector2">
            <a:avLst/>
          </a:prstGeom>
          <a:ln w="15875">
            <a:solidFill>
              <a:srgbClr val="E36C2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41D6FC-E5F1-DE98-18F2-E36374FE14DE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B34CF-73AF-82D4-5259-0BB111B09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8CF2-BFE0-63CE-660B-1C6709606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10437388" cy="1242244"/>
          </a:xfrm>
        </p:spPr>
        <p:txBody>
          <a:bodyPr/>
          <a:lstStyle/>
          <a:p>
            <a:r>
              <a:rPr lang="en-GB" dirty="0"/>
              <a:t>Fluidized bed for thermochemical conversions</a:t>
            </a:r>
            <a:br>
              <a:rPr lang="en-GB" dirty="0"/>
            </a:br>
            <a:r>
              <a:rPr lang="en-GB" u="sng" dirty="0"/>
              <a:t>Key Challenges</a:t>
            </a:r>
            <a:endParaRPr lang="en-US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46E2DB-DB4E-5E8D-A733-8A2BDA75B5B5}"/>
              </a:ext>
            </a:extLst>
          </p:cNvPr>
          <p:cNvGrpSpPr/>
          <p:nvPr/>
        </p:nvGrpSpPr>
        <p:grpSpPr>
          <a:xfrm>
            <a:off x="623392" y="1651819"/>
            <a:ext cx="8730454" cy="4291726"/>
            <a:chOff x="139034" y="1110473"/>
            <a:chExt cx="6850800" cy="3324164"/>
          </a:xfrm>
        </p:grpSpPr>
        <p:pic>
          <p:nvPicPr>
            <p:cNvPr id="5" name="Picture 4" descr="A picture containing text, diagram, screenshot&#10;&#10;Description automatically generated">
              <a:extLst>
                <a:ext uri="{FF2B5EF4-FFF2-40B4-BE49-F238E27FC236}">
                  <a16:creationId xmlns:a16="http://schemas.microsoft.com/office/drawing/2014/main" id="{45930854-82EF-4884-E364-FC0145F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34" y="1110473"/>
              <a:ext cx="6850800" cy="3324164"/>
            </a:xfrm>
            <a:prstGeom prst="rect">
              <a:avLst/>
            </a:prstGeom>
          </p:spPr>
        </p:pic>
        <p:sp>
          <p:nvSpPr>
            <p:cNvPr id="6" name="CasellaDiTesto 7">
              <a:extLst>
                <a:ext uri="{FF2B5EF4-FFF2-40B4-BE49-F238E27FC236}">
                  <a16:creationId xmlns:a16="http://schemas.microsoft.com/office/drawing/2014/main" id="{7C92FDEA-036B-F796-BC4A-045153CF220F}"/>
                </a:ext>
              </a:extLst>
            </p:cNvPr>
            <p:cNvSpPr txBox="1"/>
            <p:nvPr/>
          </p:nvSpPr>
          <p:spPr>
            <a:xfrm>
              <a:off x="1280024" y="1984502"/>
              <a:ext cx="12385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Segregation/</a:t>
              </a:r>
            </a:p>
            <a:p>
              <a:pPr algn="ctr"/>
              <a:r>
                <a:rPr lang="it-IT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mixing</a:t>
              </a:r>
              <a:endPara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22" descr="E:\Plant Technical Info\Photos\Incident Sept 14\new camera photos\IMG_0104.JPG">
            <a:extLst>
              <a:ext uri="{FF2B5EF4-FFF2-40B4-BE49-F238E27FC236}">
                <a16:creationId xmlns:a16="http://schemas.microsoft.com/office/drawing/2014/main" id="{3B488175-F76A-C674-1D23-CC18964A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5" b="16643"/>
          <a:stretch>
            <a:fillRect/>
          </a:stretch>
        </p:blipFill>
        <p:spPr bwMode="auto">
          <a:xfrm>
            <a:off x="9521644" y="1676179"/>
            <a:ext cx="2569684" cy="170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black object on a round surface&#10;&#10;Description automatically generated">
            <a:extLst>
              <a:ext uri="{FF2B5EF4-FFF2-40B4-BE49-F238E27FC236}">
                <a16:creationId xmlns:a16="http://schemas.microsoft.com/office/drawing/2014/main" id="{85CE63FA-43F2-0D0A-D45F-683477545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644" y="4015077"/>
            <a:ext cx="2569684" cy="192846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81E186-771A-1F82-4E41-13D4E6E677D0}"/>
              </a:ext>
            </a:extLst>
          </p:cNvPr>
          <p:cNvSpPr txBox="1"/>
          <p:nvPr/>
        </p:nvSpPr>
        <p:spPr>
          <a:xfrm>
            <a:off x="9387320" y="3543020"/>
            <a:ext cx="283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UCL Sans" pitchFamily="2" charset="0"/>
              </a:rPr>
              <a:t>Agglomeration between sand/plastic on the distributor</a:t>
            </a:r>
          </a:p>
        </p:txBody>
      </p:sp>
      <p:sp>
        <p:nvSpPr>
          <p:cNvPr id="13" name="CasellaDiTesto 10">
            <a:extLst>
              <a:ext uri="{FF2B5EF4-FFF2-40B4-BE49-F238E27FC236}">
                <a16:creationId xmlns:a16="http://schemas.microsoft.com/office/drawing/2014/main" id="{2D569EAB-EABF-3EBE-1C39-F6D3A8FE056F}"/>
              </a:ext>
            </a:extLst>
          </p:cNvPr>
          <p:cNvSpPr txBox="1"/>
          <p:nvPr/>
        </p:nvSpPr>
        <p:spPr>
          <a:xfrm>
            <a:off x="9643517" y="1190154"/>
            <a:ext cx="232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UCL Sans" pitchFamily="2" charset="0"/>
              </a:rPr>
              <a:t>Tar condensation on heat exchange surfaces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929F1F-8B39-0D58-D080-2260C3CD0702}"/>
              </a:ext>
            </a:extLst>
          </p:cNvPr>
          <p:cNvCxnSpPr>
            <a:endCxn id="9" idx="1"/>
          </p:cNvCxnSpPr>
          <p:nvPr/>
        </p:nvCxnSpPr>
        <p:spPr>
          <a:xfrm>
            <a:off x="8904312" y="4015077"/>
            <a:ext cx="617332" cy="964234"/>
          </a:xfrm>
          <a:prstGeom prst="straightConnector1">
            <a:avLst/>
          </a:prstGeom>
          <a:ln>
            <a:solidFill>
              <a:srgbClr val="F56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05B721-475C-2619-BABE-9C3F917EA9A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896200" y="2208754"/>
            <a:ext cx="1625444" cy="318737"/>
          </a:xfrm>
          <a:prstGeom prst="straightConnector1">
            <a:avLst/>
          </a:prstGeom>
          <a:ln>
            <a:solidFill>
              <a:srgbClr val="F56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439520-BFDA-6AF9-A360-0E6A04106F0C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12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5BB7E-5399-2B96-FA89-E1FB8C208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ADF51-551B-023C-D39E-0146196AA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10437388" cy="745893"/>
          </a:xfrm>
        </p:spPr>
        <p:txBody>
          <a:bodyPr/>
          <a:lstStyle/>
          <a:p>
            <a:r>
              <a:rPr lang="en-GB" dirty="0"/>
              <a:t>Modelling pathways</a:t>
            </a:r>
            <a:endParaRPr lang="en-US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70DC7-F791-89BF-B6FE-154431C305BB}"/>
              </a:ext>
            </a:extLst>
          </p:cNvPr>
          <p:cNvSpPr txBox="1"/>
          <p:nvPr/>
        </p:nvSpPr>
        <p:spPr>
          <a:xfrm>
            <a:off x="2198692" y="1268760"/>
            <a:ext cx="872690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1C1C"/>
                </a:solidFill>
                <a:latin typeface="UCL Sans" pitchFamily="2" charset="0"/>
                <a:cs typeface="Arial" panose="020B0604020202020204" pitchFamily="34" charset="0"/>
              </a:rPr>
              <a:t>“There is a need for suitable modelling approaches to properly inform the design stage and mitigate operational risks”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6BDA1C5-8125-8F6D-8CDE-F7D0F48FB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3650" y="3140968"/>
            <a:ext cx="2787471" cy="504056"/>
          </a:xfrm>
        </p:spPr>
        <p:txBody>
          <a:bodyPr/>
          <a:lstStyle/>
          <a:p>
            <a:pPr algn="just"/>
            <a:r>
              <a:rPr lang="en-GB" sz="2000" b="1" u="sng" dirty="0"/>
              <a:t>Mechanistic models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58C711-E491-E5B7-A592-8F3C53D9E8FD}"/>
              </a:ext>
            </a:extLst>
          </p:cNvPr>
          <p:cNvGrpSpPr/>
          <p:nvPr/>
        </p:nvGrpSpPr>
        <p:grpSpPr>
          <a:xfrm>
            <a:off x="839416" y="3882481"/>
            <a:ext cx="3096345" cy="2642862"/>
            <a:chOff x="839416" y="3882481"/>
            <a:chExt cx="3096345" cy="26428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662BCC3-C22E-89AE-515A-89BA82A9873D}"/>
                </a:ext>
              </a:extLst>
            </p:cNvPr>
            <p:cNvSpPr/>
            <p:nvPr/>
          </p:nvSpPr>
          <p:spPr>
            <a:xfrm>
              <a:off x="1209877" y="4447829"/>
              <a:ext cx="2435018" cy="151216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First principles</a:t>
              </a:r>
            </a:p>
            <a:p>
              <a:pPr algn="ctr"/>
              <a:r>
                <a:rPr lang="en-GB" dirty="0"/>
                <a:t>M&amp;EB, Thermodynamics</a:t>
              </a:r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C17AEBE0-95A2-AD38-221A-20DDDA15163F}"/>
                </a:ext>
              </a:extLst>
            </p:cNvPr>
            <p:cNvCxnSpPr>
              <a:cxnSpLocks/>
              <a:endCxn id="3" idx="0"/>
            </p:cNvCxnSpPr>
            <p:nvPr/>
          </p:nvCxnSpPr>
          <p:spPr>
            <a:xfrm>
              <a:off x="839416" y="3882481"/>
              <a:ext cx="1587970" cy="565348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F548DCA4-82F0-4211-E5E7-CEEA894FF26F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rot="16200000" flipH="1">
              <a:off x="2898900" y="5488483"/>
              <a:ext cx="565347" cy="1508374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194D51-E939-2971-76A1-9459DE5E72DB}"/>
              </a:ext>
            </a:extLst>
          </p:cNvPr>
          <p:cNvGrpSpPr/>
          <p:nvPr/>
        </p:nvGrpSpPr>
        <p:grpSpPr>
          <a:xfrm>
            <a:off x="4840601" y="3140968"/>
            <a:ext cx="3096345" cy="3384375"/>
            <a:chOff x="4840601" y="3140968"/>
            <a:chExt cx="3096345" cy="3384375"/>
          </a:xfrm>
        </p:grpSpPr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891B5E10-04E4-8186-EB46-A745721F309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95900" y="3140968"/>
              <a:ext cx="1800200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None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spcAft>
                  <a:spcPts val="0"/>
                </a:spcAft>
              </a:pPr>
              <a:r>
                <a:rPr lang="en-GB" sz="2000" b="1" u="sng" dirty="0"/>
                <a:t>Data-driven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3AD13E3-FFEF-96D7-3C2B-875CA2CD4CF7}"/>
                </a:ext>
              </a:extLst>
            </p:cNvPr>
            <p:cNvSpPr/>
            <p:nvPr/>
          </p:nvSpPr>
          <p:spPr>
            <a:xfrm>
              <a:off x="5211062" y="4447829"/>
              <a:ext cx="2435018" cy="151216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Empirical data</a:t>
              </a:r>
            </a:p>
            <a:p>
              <a:pPr algn="ctr"/>
              <a:r>
                <a:rPr lang="en-GB" dirty="0"/>
                <a:t>Machine Learning, Deep Learning,</a:t>
              </a:r>
            </a:p>
            <a:p>
              <a:pPr algn="ctr"/>
              <a:r>
                <a:rPr lang="en-GB" dirty="0"/>
                <a:t>AI</a:t>
              </a: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99E61639-1E3D-C542-47D2-18A32C2636F8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>
              <a:off x="4840601" y="3882481"/>
              <a:ext cx="1587970" cy="565348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9BAE8485-C5A8-A83A-47F8-E13C3E75DF2D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rot="16200000" flipH="1">
              <a:off x="6900085" y="5488483"/>
              <a:ext cx="565347" cy="1508374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FE9C7B-C4C8-E2D4-68AB-F86EAF9ABFD7}"/>
              </a:ext>
            </a:extLst>
          </p:cNvPr>
          <p:cNvGrpSpPr/>
          <p:nvPr/>
        </p:nvGrpSpPr>
        <p:grpSpPr>
          <a:xfrm>
            <a:off x="8550920" y="3140968"/>
            <a:ext cx="3096345" cy="3384375"/>
            <a:chOff x="8550920" y="3140968"/>
            <a:chExt cx="3096345" cy="3384375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A4A59ABA-F8C6-4F78-2B0C-CA3616FDDF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624413" y="3140968"/>
              <a:ext cx="1028954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None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UCL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spcAft>
                  <a:spcPts val="0"/>
                </a:spcAft>
              </a:pPr>
              <a:r>
                <a:rPr lang="en-GB" sz="2000" b="1" u="sng" dirty="0"/>
                <a:t>Hybrid</a:t>
              </a:r>
            </a:p>
            <a:p>
              <a:pPr marL="285750" indent="-285750" algn="just" fontAlgn="auto"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GB" sz="2000" b="1" u="sng" dirty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7E706F5-53DF-0AE6-27F7-44376FC38F7F}"/>
                </a:ext>
              </a:extLst>
            </p:cNvPr>
            <p:cNvSpPr/>
            <p:nvPr/>
          </p:nvSpPr>
          <p:spPr>
            <a:xfrm>
              <a:off x="8921381" y="4447829"/>
              <a:ext cx="2435018" cy="151216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First principles + Data</a:t>
              </a:r>
            </a:p>
            <a:p>
              <a:pPr algn="ctr"/>
              <a:r>
                <a:rPr lang="en-GB" dirty="0"/>
                <a:t>Surrogates, </a:t>
              </a:r>
            </a:p>
            <a:p>
              <a:pPr algn="ctr"/>
              <a:r>
                <a:rPr lang="en-GB" dirty="0"/>
                <a:t>PINNs,</a:t>
              </a:r>
            </a:p>
            <a:p>
              <a:pPr algn="ctr"/>
              <a:r>
                <a:rPr lang="en-GB" dirty="0"/>
                <a:t>NODEs</a:t>
              </a:r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E67E0CC8-B11C-E34B-3602-91370411C585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550920" y="3882481"/>
              <a:ext cx="1587970" cy="565348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83091635-5310-A26C-0432-EA545757450C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rot="16200000" flipH="1">
              <a:off x="10610404" y="5488483"/>
              <a:ext cx="565347" cy="1508374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9ACCF7D-6807-DF44-00C6-4E1D7E97BD26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7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8D5BF-C289-DDBE-1DD3-66A293ECD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E5E4-980B-671F-BAD7-EC9AF16B0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10437388" cy="745893"/>
          </a:xfrm>
        </p:spPr>
        <p:txBody>
          <a:bodyPr/>
          <a:lstStyle/>
          <a:p>
            <a:r>
              <a:rPr lang="en-GB" dirty="0"/>
              <a:t>Aim and Objectives</a:t>
            </a:r>
            <a:endParaRPr lang="en-US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4C147-75CE-9121-99CE-5DDC60F027F8}"/>
              </a:ext>
            </a:extLst>
          </p:cNvPr>
          <p:cNvSpPr txBox="1"/>
          <p:nvPr/>
        </p:nvSpPr>
        <p:spPr>
          <a:xfrm>
            <a:off x="2198692" y="1850229"/>
            <a:ext cx="872690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1C1C"/>
                </a:solidFill>
                <a:latin typeface="UCL Sans" pitchFamily="2" charset="0"/>
                <a:cs typeface="Arial" panose="020B0604020202020204" pitchFamily="34" charset="0"/>
              </a:rPr>
              <a:t>“Provide a method to aid design of bubbling fluidized bed reactors for chemical recycling 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319F7-934B-B4A9-43B6-16729770019D}"/>
              </a:ext>
            </a:extLst>
          </p:cNvPr>
          <p:cNvSpPr txBox="1"/>
          <p:nvPr/>
        </p:nvSpPr>
        <p:spPr>
          <a:xfrm>
            <a:off x="1091433" y="3429000"/>
            <a:ext cx="109414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To develop a </a:t>
            </a:r>
            <a:r>
              <a:rPr lang="en-GB" b="1" dirty="0">
                <a:latin typeface="UCL Sans" pitchFamily="2" charset="0"/>
              </a:rPr>
              <a:t>physics-driven optimization </a:t>
            </a:r>
            <a:r>
              <a:rPr lang="en-GB" dirty="0">
                <a:latin typeface="UCL Sans" pitchFamily="2" charset="0"/>
              </a:rPr>
              <a:t>framework for operability analysis.</a:t>
            </a:r>
          </a:p>
          <a:p>
            <a:pPr marL="342900" indent="-342900" algn="just">
              <a:buFont typeface="+mj-lt"/>
              <a:buAutoNum type="arabicPeriod"/>
            </a:pPr>
            <a:endParaRPr lang="en-GB" dirty="0">
              <a:latin typeface="UCL Sans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To quantify </a:t>
            </a:r>
            <a:r>
              <a:rPr lang="en-GB" b="1" dirty="0">
                <a:latin typeface="UCL Sans" pitchFamily="2" charset="0"/>
              </a:rPr>
              <a:t>operability limits</a:t>
            </a:r>
            <a:r>
              <a:rPr lang="en-GB" dirty="0">
                <a:latin typeface="UCL Sans" pitchFamily="2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GB" dirty="0">
              <a:latin typeface="UCL Sans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dirty="0">
                <a:latin typeface="UCL Sans" pitchFamily="2" charset="0"/>
              </a:rPr>
              <a:t>To identify the optimal operating conditions that </a:t>
            </a:r>
            <a:r>
              <a:rPr lang="en-GB" b="1" dirty="0">
                <a:latin typeface="UCL Sans" pitchFamily="2" charset="0"/>
              </a:rPr>
              <a:t>minimize the tar yield</a:t>
            </a:r>
            <a:r>
              <a:rPr lang="en-GB" dirty="0">
                <a:latin typeface="UCL Sans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33888-A1EF-0148-4043-9F309A1B5214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32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572F1-41AD-4C19-69EC-BC8EFFB2E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EE25-BE82-640F-66EC-4E9F5007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10437388" cy="745893"/>
          </a:xfrm>
        </p:spPr>
        <p:txBody>
          <a:bodyPr/>
          <a:lstStyle/>
          <a:p>
            <a:r>
              <a:rPr lang="en-GB" dirty="0"/>
              <a:t>Methodology</a:t>
            </a:r>
            <a:endParaRPr lang="en-US" u="sng" dirty="0"/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5C8EB3EC-CC3D-57E9-5CFA-B3E00A6525F6}"/>
              </a:ext>
            </a:extLst>
          </p:cNvPr>
          <p:cNvSpPr txBox="1"/>
          <p:nvPr/>
        </p:nvSpPr>
        <p:spPr>
          <a:xfrm>
            <a:off x="1343450" y="1155468"/>
            <a:ext cx="367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UCL Sans" pitchFamily="2" charset="0"/>
                <a:cs typeface="Times New Roman" panose="02020603050405020304" pitchFamily="18" charset="0"/>
              </a:rPr>
              <a:t>Mechanistic model</a:t>
            </a:r>
            <a:endParaRPr lang="en-GB" b="1" u="sng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65F54A-BB86-1BC2-0C6D-75E8709DE38C}"/>
                  </a:ext>
                </a:extLst>
              </p:cNvPr>
              <p:cNvSpPr txBox="1"/>
              <p:nvPr/>
            </p:nvSpPr>
            <p:spPr>
              <a:xfrm>
                <a:off x="1359244" y="1711841"/>
                <a:ext cx="19323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baseline="30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𝒚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65F54A-BB86-1BC2-0C6D-75E8709DE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244" y="1711841"/>
                <a:ext cx="1932388" cy="276999"/>
              </a:xfrm>
              <a:prstGeom prst="rect">
                <a:avLst/>
              </a:prstGeom>
              <a:blipFill>
                <a:blip r:embed="rId3"/>
                <a:stretch>
                  <a:fillRect r="-94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867CF85-D96B-4901-2CFE-2FD5570DCB2D}"/>
              </a:ext>
            </a:extLst>
          </p:cNvPr>
          <p:cNvSpPr txBox="1"/>
          <p:nvPr/>
        </p:nvSpPr>
        <p:spPr>
          <a:xfrm>
            <a:off x="551384" y="6560681"/>
            <a:ext cx="97930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i="1" baseline="30000" dirty="0">
                <a:effectLst/>
                <a:latin typeface="UCL Sans" pitchFamily="2" charset="0"/>
                <a:cs typeface="Arial" panose="020B0604020202020204" pitchFamily="34" charset="0"/>
              </a:rPr>
              <a:t>1</a:t>
            </a:r>
            <a:r>
              <a:rPr lang="en-GB" sz="1000" i="1" dirty="0">
                <a:effectLst/>
                <a:latin typeface="UCL Sans" pitchFamily="2" charset="0"/>
                <a:cs typeface="Arial" panose="020B0604020202020204" pitchFamily="34" charset="0"/>
              </a:rPr>
              <a:t>Vitale A, Di Carlo A, Foscolo P U, Papa A </a:t>
            </a:r>
            <a:r>
              <a:rPr lang="en-GB" sz="1000" i="1" dirty="0" err="1">
                <a:effectLst/>
                <a:latin typeface="UCL Sans" pitchFamily="2" charset="0"/>
                <a:cs typeface="Arial" panose="020B0604020202020204" pitchFamily="34" charset="0"/>
              </a:rPr>
              <a:t>A</a:t>
            </a:r>
            <a:r>
              <a:rPr lang="en-GB" sz="1000" i="1" dirty="0">
                <a:effectLst/>
                <a:latin typeface="UCL Sans" pitchFamily="2" charset="0"/>
                <a:cs typeface="Arial" panose="020B0604020202020204" pitchFamily="34" charset="0"/>
              </a:rPr>
              <a:t>. Kinetic Model Implementation of Fluidized Bed Devolatilization. Energies 17 3154 (2024) https://doi.org/10.3390/en17133154</a:t>
            </a:r>
            <a:endParaRPr lang="en-GB" sz="1000" b="0" i="1" kern="0" dirty="0">
              <a:solidFill>
                <a:schemeClr val="tx1"/>
              </a:solidFill>
              <a:latin typeface="UCL Sans" pitchFamily="2" charset="0"/>
              <a:cs typeface="Arial" panose="020B0604020202020204" pitchFamily="34" charset="0"/>
            </a:endParaRPr>
          </a:p>
        </p:txBody>
      </p:sp>
      <p:sp>
        <p:nvSpPr>
          <p:cNvPr id="16" name="Figura a mano libera: forma 4">
            <a:extLst>
              <a:ext uri="{FF2B5EF4-FFF2-40B4-BE49-F238E27FC236}">
                <a16:creationId xmlns:a16="http://schemas.microsoft.com/office/drawing/2014/main" id="{6BA0A233-A64A-1D88-F823-BAADE2E1D29D}"/>
              </a:ext>
            </a:extLst>
          </p:cNvPr>
          <p:cNvSpPr/>
          <p:nvPr/>
        </p:nvSpPr>
        <p:spPr>
          <a:xfrm>
            <a:off x="2430540" y="2000881"/>
            <a:ext cx="1603" cy="104"/>
          </a:xfrm>
          <a:custGeom>
            <a:avLst/>
            <a:gdLst>
              <a:gd name="connsiteX0" fmla="*/ 455 w 2534"/>
              <a:gd name="connsiteY0" fmla="*/ 0 h 164"/>
              <a:gd name="connsiteX1" fmla="*/ 2534 w 2534"/>
              <a:gd name="connsiteY1" fmla="*/ 164 h 164"/>
              <a:gd name="connsiteX2" fmla="*/ 0 w 2534"/>
              <a:gd name="connsiteY2" fmla="*/ 36 h 164"/>
              <a:gd name="connsiteX3" fmla="*/ 455 w 2534"/>
              <a:gd name="connsiteY3" fmla="*/ 0 h 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" h="164">
                <a:moveTo>
                  <a:pt x="455" y="0"/>
                </a:moveTo>
                <a:lnTo>
                  <a:pt x="2534" y="164"/>
                </a:lnTo>
                <a:lnTo>
                  <a:pt x="0" y="36"/>
                </a:lnTo>
                <a:lnTo>
                  <a:pt x="45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CasellaDiTesto 7">
            <a:extLst>
              <a:ext uri="{FF2B5EF4-FFF2-40B4-BE49-F238E27FC236}">
                <a16:creationId xmlns:a16="http://schemas.microsoft.com/office/drawing/2014/main" id="{58E5AF55-5798-E213-676E-17C0772FC041}"/>
              </a:ext>
            </a:extLst>
          </p:cNvPr>
          <p:cNvSpPr txBox="1"/>
          <p:nvPr/>
        </p:nvSpPr>
        <p:spPr>
          <a:xfrm>
            <a:off x="7176122" y="1155468"/>
            <a:ext cx="432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UCL Sans" pitchFamily="2" charset="0"/>
                <a:cs typeface="Times New Roman" panose="02020603050405020304" pitchFamily="18" charset="0"/>
              </a:rPr>
              <a:t>Physics-Informed Surrogate (PINN)</a:t>
            </a:r>
            <a:endParaRPr lang="en-GB" b="1" u="sng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F151D22-06BC-36DC-1FAF-AFD6FBE486F5}"/>
              </a:ext>
            </a:extLst>
          </p:cNvPr>
          <p:cNvGrpSpPr/>
          <p:nvPr/>
        </p:nvGrpSpPr>
        <p:grpSpPr>
          <a:xfrm>
            <a:off x="479376" y="2259584"/>
            <a:ext cx="5077645" cy="4193752"/>
            <a:chOff x="479376" y="2259584"/>
            <a:chExt cx="5077645" cy="4193752"/>
          </a:xfrm>
        </p:grpSpPr>
        <p:sp>
          <p:nvSpPr>
            <p:cNvPr id="17" name="Rettangolo 5">
              <a:extLst>
                <a:ext uri="{FF2B5EF4-FFF2-40B4-BE49-F238E27FC236}">
                  <a16:creationId xmlns:a16="http://schemas.microsoft.com/office/drawing/2014/main" id="{9831EAB8-2291-A2CC-24ED-9449F7EFECDF}"/>
                </a:ext>
              </a:extLst>
            </p:cNvPr>
            <p:cNvSpPr/>
            <p:nvPr/>
          </p:nvSpPr>
          <p:spPr>
            <a:xfrm>
              <a:off x="2366962" y="2264995"/>
              <a:ext cx="625329" cy="3073022"/>
            </a:xfrm>
            <a:prstGeom prst="rect">
              <a:avLst/>
            </a:prstGeom>
            <a:gradFill flip="none" rotWithShape="1">
              <a:gsLst>
                <a:gs pos="100000">
                  <a:schemeClr val="bg2">
                    <a:lumMod val="90000"/>
                  </a:schemeClr>
                </a:gs>
                <a:gs pos="0">
                  <a:schemeClr val="bg1">
                    <a:lumMod val="65000"/>
                  </a:schemeClr>
                </a:gs>
                <a:gs pos="76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ttangolo 6">
              <a:extLst>
                <a:ext uri="{FF2B5EF4-FFF2-40B4-BE49-F238E27FC236}">
                  <a16:creationId xmlns:a16="http://schemas.microsoft.com/office/drawing/2014/main" id="{AB8E0D19-B77D-EAD7-144D-B621A97B26FA}"/>
                </a:ext>
              </a:extLst>
            </p:cNvPr>
            <p:cNvSpPr/>
            <p:nvPr/>
          </p:nvSpPr>
          <p:spPr>
            <a:xfrm>
              <a:off x="2366962" y="5387957"/>
              <a:ext cx="625329" cy="279022"/>
            </a:xfrm>
            <a:prstGeom prst="rect">
              <a:avLst/>
            </a:prstGeom>
            <a:gradFill flip="none" rotWithShape="1">
              <a:gsLst>
                <a:gs pos="100000">
                  <a:schemeClr val="accent3">
                    <a:lumMod val="5000"/>
                    <a:lumOff val="9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uppo 7">
              <a:extLst>
                <a:ext uri="{FF2B5EF4-FFF2-40B4-BE49-F238E27FC236}">
                  <a16:creationId xmlns:a16="http://schemas.microsoft.com/office/drawing/2014/main" id="{E8BEFE66-5876-4110-598C-E65C5AEF8588}"/>
                </a:ext>
              </a:extLst>
            </p:cNvPr>
            <p:cNvGrpSpPr/>
            <p:nvPr/>
          </p:nvGrpSpPr>
          <p:grpSpPr>
            <a:xfrm rot="10800000">
              <a:off x="2226042" y="3772493"/>
              <a:ext cx="117757" cy="1393505"/>
              <a:chOff x="4422084" y="1882207"/>
              <a:chExt cx="200688" cy="2835904"/>
            </a:xfrm>
          </p:grpSpPr>
          <p:sp>
            <p:nvSpPr>
              <p:cNvPr id="100" name="Rettangolo 267">
                <a:extLst>
                  <a:ext uri="{FF2B5EF4-FFF2-40B4-BE49-F238E27FC236}">
                    <a16:creationId xmlns:a16="http://schemas.microsoft.com/office/drawing/2014/main" id="{E33773E5-75AB-E366-4011-1C35070B9C95}"/>
                  </a:ext>
                </a:extLst>
              </p:cNvPr>
              <p:cNvSpPr/>
              <p:nvPr/>
            </p:nvSpPr>
            <p:spPr>
              <a:xfrm>
                <a:off x="4444043" y="1975046"/>
                <a:ext cx="156771" cy="2632471"/>
              </a:xfrm>
              <a:prstGeom prst="rect">
                <a:avLst/>
              </a:prstGeom>
              <a:gradFill flip="none" rotWithShape="1">
                <a:gsLst>
                  <a:gs pos="94000">
                    <a:schemeClr val="accent3">
                      <a:lumMod val="5000"/>
                      <a:lumOff val="95000"/>
                    </a:schemeClr>
                  </a:gs>
                  <a:gs pos="100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1" name="Gruppo 268">
                <a:extLst>
                  <a:ext uri="{FF2B5EF4-FFF2-40B4-BE49-F238E27FC236}">
                    <a16:creationId xmlns:a16="http://schemas.microsoft.com/office/drawing/2014/main" id="{298B43CB-C983-8013-17D5-AE49B37FFA0E}"/>
                  </a:ext>
                </a:extLst>
              </p:cNvPr>
              <p:cNvGrpSpPr/>
              <p:nvPr/>
            </p:nvGrpSpPr>
            <p:grpSpPr>
              <a:xfrm>
                <a:off x="4422084" y="1882207"/>
                <a:ext cx="200688" cy="2835904"/>
                <a:chOff x="5016598" y="1707542"/>
                <a:chExt cx="200688" cy="2835904"/>
              </a:xfrm>
            </p:grpSpPr>
            <p:pic>
              <p:nvPicPr>
                <p:cNvPr id="102" name="Picture 18" descr="Resistance Icon #26774 - Free Icons Library">
                  <a:extLst>
                    <a:ext uri="{FF2B5EF4-FFF2-40B4-BE49-F238E27FC236}">
                      <a16:creationId xmlns:a16="http://schemas.microsoft.com/office/drawing/2014/main" id="{1DDE668A-3426-8957-7C85-A873B4601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77056" y="2047084"/>
                  <a:ext cx="879772" cy="200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18" descr="Resistance Icon #26774 - Free Icons Library">
                  <a:extLst>
                    <a:ext uri="{FF2B5EF4-FFF2-40B4-BE49-F238E27FC236}">
                      <a16:creationId xmlns:a16="http://schemas.microsoft.com/office/drawing/2014/main" id="{BCB2E88D-D292-6874-3BDB-BEBF1DCE16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77056" y="2699128"/>
                  <a:ext cx="879772" cy="200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18" descr="Resistance Icon #26774 - Free Icons Library">
                  <a:extLst>
                    <a:ext uri="{FF2B5EF4-FFF2-40B4-BE49-F238E27FC236}">
                      <a16:creationId xmlns:a16="http://schemas.microsoft.com/office/drawing/2014/main" id="{A5610F6E-BFD4-84E3-0AF9-578E01400F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77056" y="3351172"/>
                  <a:ext cx="879772" cy="200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18" descr="Resistance Icon #26774 - Free Icons Library">
                  <a:extLst>
                    <a:ext uri="{FF2B5EF4-FFF2-40B4-BE49-F238E27FC236}">
                      <a16:creationId xmlns:a16="http://schemas.microsoft.com/office/drawing/2014/main" id="{15201283-E1EC-3813-A316-13B90918B4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77056" y="4003216"/>
                  <a:ext cx="879772" cy="200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3" name="Gruppo 8">
              <a:extLst>
                <a:ext uri="{FF2B5EF4-FFF2-40B4-BE49-F238E27FC236}">
                  <a16:creationId xmlns:a16="http://schemas.microsoft.com/office/drawing/2014/main" id="{D61CF6A9-377A-8E45-3106-74BA32544A4A}"/>
                </a:ext>
              </a:extLst>
            </p:cNvPr>
            <p:cNvGrpSpPr/>
            <p:nvPr/>
          </p:nvGrpSpPr>
          <p:grpSpPr>
            <a:xfrm rot="10800000">
              <a:off x="3011015" y="3772493"/>
              <a:ext cx="118484" cy="1393505"/>
              <a:chOff x="5654681" y="1882207"/>
              <a:chExt cx="200688" cy="2835904"/>
            </a:xfrm>
          </p:grpSpPr>
          <p:sp>
            <p:nvSpPr>
              <p:cNvPr id="94" name="Rettangolo 261">
                <a:extLst>
                  <a:ext uri="{FF2B5EF4-FFF2-40B4-BE49-F238E27FC236}">
                    <a16:creationId xmlns:a16="http://schemas.microsoft.com/office/drawing/2014/main" id="{9ACDE7CA-5B3A-D844-A934-276F4A13E6B9}"/>
                  </a:ext>
                </a:extLst>
              </p:cNvPr>
              <p:cNvSpPr/>
              <p:nvPr/>
            </p:nvSpPr>
            <p:spPr>
              <a:xfrm>
                <a:off x="5676639" y="1981029"/>
                <a:ext cx="156771" cy="2632471"/>
              </a:xfrm>
              <a:prstGeom prst="rect">
                <a:avLst/>
              </a:prstGeom>
              <a:gradFill flip="none" rotWithShape="1">
                <a:gsLst>
                  <a:gs pos="94000">
                    <a:schemeClr val="accent3">
                      <a:lumMod val="5000"/>
                      <a:lumOff val="95000"/>
                    </a:schemeClr>
                  </a:gs>
                  <a:gs pos="100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5" name="Gruppo 262">
                <a:extLst>
                  <a:ext uri="{FF2B5EF4-FFF2-40B4-BE49-F238E27FC236}">
                    <a16:creationId xmlns:a16="http://schemas.microsoft.com/office/drawing/2014/main" id="{4D7C1964-DC25-5FA0-C39E-7664D561A61E}"/>
                  </a:ext>
                </a:extLst>
              </p:cNvPr>
              <p:cNvGrpSpPr/>
              <p:nvPr/>
            </p:nvGrpSpPr>
            <p:grpSpPr>
              <a:xfrm>
                <a:off x="5654681" y="1882207"/>
                <a:ext cx="200688" cy="2835904"/>
                <a:chOff x="5016598" y="1707542"/>
                <a:chExt cx="200688" cy="2835904"/>
              </a:xfrm>
            </p:grpSpPr>
            <p:pic>
              <p:nvPicPr>
                <p:cNvPr id="96" name="Picture 18" descr="Resistance Icon #26774 - Free Icons Library">
                  <a:extLst>
                    <a:ext uri="{FF2B5EF4-FFF2-40B4-BE49-F238E27FC236}">
                      <a16:creationId xmlns:a16="http://schemas.microsoft.com/office/drawing/2014/main" id="{9F04245D-35AD-3570-62C7-A61CA7EE44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77056" y="2047084"/>
                  <a:ext cx="879772" cy="200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18" descr="Resistance Icon #26774 - Free Icons Library">
                  <a:extLst>
                    <a:ext uri="{FF2B5EF4-FFF2-40B4-BE49-F238E27FC236}">
                      <a16:creationId xmlns:a16="http://schemas.microsoft.com/office/drawing/2014/main" id="{6C25AE14-1285-2E3F-D5E8-2007185058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77056" y="2699128"/>
                  <a:ext cx="879772" cy="200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8" name="Picture 18" descr="Resistance Icon #26774 - Free Icons Library">
                  <a:extLst>
                    <a:ext uri="{FF2B5EF4-FFF2-40B4-BE49-F238E27FC236}">
                      <a16:creationId xmlns:a16="http://schemas.microsoft.com/office/drawing/2014/main" id="{E9299C7E-D6FC-79CF-3F42-CF486B1AEA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77056" y="3351172"/>
                  <a:ext cx="879772" cy="200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18" descr="Resistance Icon #26774 - Free Icons Library">
                  <a:extLst>
                    <a:ext uri="{FF2B5EF4-FFF2-40B4-BE49-F238E27FC236}">
                      <a16:creationId xmlns:a16="http://schemas.microsoft.com/office/drawing/2014/main" id="{2C81F655-6008-5016-9B0E-CC24490A7D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77056" y="4003216"/>
                  <a:ext cx="879772" cy="200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4" name="Rectangle 396">
              <a:extLst>
                <a:ext uri="{FF2B5EF4-FFF2-40B4-BE49-F238E27FC236}">
                  <a16:creationId xmlns:a16="http://schemas.microsoft.com/office/drawing/2014/main" id="{69B62AA6-214A-A175-1E56-D4650DEFB63E}"/>
                </a:ext>
              </a:extLst>
            </p:cNvPr>
            <p:cNvSpPr/>
            <p:nvPr/>
          </p:nvSpPr>
          <p:spPr>
            <a:xfrm>
              <a:off x="2654349" y="5666979"/>
              <a:ext cx="50551" cy="84201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ttangolo 30">
              <a:extLst>
                <a:ext uri="{FF2B5EF4-FFF2-40B4-BE49-F238E27FC236}">
                  <a16:creationId xmlns:a16="http://schemas.microsoft.com/office/drawing/2014/main" id="{3295FF7B-064E-71BE-DB30-1D9553C78966}"/>
                </a:ext>
              </a:extLst>
            </p:cNvPr>
            <p:cNvSpPr/>
            <p:nvPr/>
          </p:nvSpPr>
          <p:spPr>
            <a:xfrm>
              <a:off x="2339167" y="2259584"/>
              <a:ext cx="680919" cy="44507"/>
            </a:xfrm>
            <a:prstGeom prst="rect">
              <a:avLst/>
            </a:prstGeom>
            <a:gradFill flip="none" rotWithShape="1">
              <a:gsLst>
                <a:gs pos="94000">
                  <a:schemeClr val="bg2">
                    <a:lumMod val="7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ttangolo 31">
              <a:extLst>
                <a:ext uri="{FF2B5EF4-FFF2-40B4-BE49-F238E27FC236}">
                  <a16:creationId xmlns:a16="http://schemas.microsoft.com/office/drawing/2014/main" id="{BA47549B-1F0D-2B9C-8186-33C7CB41A79B}"/>
                </a:ext>
              </a:extLst>
            </p:cNvPr>
            <p:cNvSpPr/>
            <p:nvPr/>
          </p:nvSpPr>
          <p:spPr>
            <a:xfrm>
              <a:off x="2339167" y="5340733"/>
              <a:ext cx="680919" cy="44507"/>
            </a:xfrm>
            <a:prstGeom prst="rect">
              <a:avLst/>
            </a:prstGeom>
            <a:gradFill flip="none" rotWithShape="1">
              <a:gsLst>
                <a:gs pos="94000">
                  <a:schemeClr val="bg2">
                    <a:lumMod val="7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45000"/>
                    <a:lumOff val="5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asellaDiTesto 39">
              <a:extLst>
                <a:ext uri="{FF2B5EF4-FFF2-40B4-BE49-F238E27FC236}">
                  <a16:creationId xmlns:a16="http://schemas.microsoft.com/office/drawing/2014/main" id="{775BE39B-64E8-E2E9-F0B2-5F453D9ECB3E}"/>
                </a:ext>
              </a:extLst>
            </p:cNvPr>
            <p:cNvSpPr txBox="1"/>
            <p:nvPr/>
          </p:nvSpPr>
          <p:spPr>
            <a:xfrm>
              <a:off x="1559132" y="6114782"/>
              <a:ext cx="22326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Fluidizing medium (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GB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37" name="Connettore a gomito 54">
              <a:extLst>
                <a:ext uri="{FF2B5EF4-FFF2-40B4-BE49-F238E27FC236}">
                  <a16:creationId xmlns:a16="http://schemas.microsoft.com/office/drawing/2014/main" id="{8408E192-94A1-7B13-B428-BDFA11201E6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494472" y="5968079"/>
              <a:ext cx="362472" cy="1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ttangolo 277">
              <a:extLst>
                <a:ext uri="{FF2B5EF4-FFF2-40B4-BE49-F238E27FC236}">
                  <a16:creationId xmlns:a16="http://schemas.microsoft.com/office/drawing/2014/main" id="{4F22D6C6-1C86-AE4B-5EA9-3025B7154728}"/>
                </a:ext>
              </a:extLst>
            </p:cNvPr>
            <p:cNvSpPr/>
            <p:nvPr/>
          </p:nvSpPr>
          <p:spPr>
            <a:xfrm>
              <a:off x="2366693" y="4377226"/>
              <a:ext cx="625329" cy="955833"/>
            </a:xfrm>
            <a:prstGeom prst="rect">
              <a:avLst/>
            </a:prstGeom>
            <a:pattFill prst="pct5">
              <a:fgClr>
                <a:srgbClr val="BE7A28"/>
              </a:fgClr>
              <a:bgClr>
                <a:srgbClr val="D3BF52"/>
              </a:bgClr>
            </a:patt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asellaDiTesto 278">
              <a:extLst>
                <a:ext uri="{FF2B5EF4-FFF2-40B4-BE49-F238E27FC236}">
                  <a16:creationId xmlns:a16="http://schemas.microsoft.com/office/drawing/2014/main" id="{5C307BBA-7757-3043-8051-BF1C1C2A4566}"/>
                </a:ext>
              </a:extLst>
            </p:cNvPr>
            <p:cNvSpPr txBox="1"/>
            <p:nvPr/>
          </p:nvSpPr>
          <p:spPr>
            <a:xfrm>
              <a:off x="2253375" y="4839543"/>
              <a:ext cx="8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Fluidized bed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886A7DA-68C3-E20F-C094-2EAA7E8475D3}"/>
                </a:ext>
              </a:extLst>
            </p:cNvPr>
            <p:cNvCxnSpPr>
              <a:cxnSpLocks/>
            </p:cNvCxnSpPr>
            <p:nvPr/>
          </p:nvCxnSpPr>
          <p:spPr>
            <a:xfrm>
              <a:off x="981891" y="3140968"/>
              <a:ext cx="13848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CasellaDiTesto 7">
              <a:extLst>
                <a:ext uri="{FF2B5EF4-FFF2-40B4-BE49-F238E27FC236}">
                  <a16:creationId xmlns:a16="http://schemas.microsoft.com/office/drawing/2014/main" id="{BD2A8506-4518-8242-CD67-526053E2EF5E}"/>
                </a:ext>
              </a:extLst>
            </p:cNvPr>
            <p:cNvSpPr txBox="1"/>
            <p:nvPr/>
          </p:nvSpPr>
          <p:spPr>
            <a:xfrm>
              <a:off x="479400" y="2746964"/>
              <a:ext cx="1239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UCL Sans" pitchFamily="2" charset="0"/>
                  <a:cs typeface="Times New Roman" panose="02020603050405020304" pitchFamily="18" charset="0"/>
                </a:rPr>
                <a:t>PP feed, F</a:t>
              </a:r>
              <a:endParaRPr lang="en-GB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F737C2AA-3E75-66E5-8C5B-9AE789D1A4D9}"/>
                </a:ext>
              </a:extLst>
            </p:cNvPr>
            <p:cNvCxnSpPr/>
            <p:nvPr/>
          </p:nvCxnSpPr>
          <p:spPr>
            <a:xfrm>
              <a:off x="981891" y="4305767"/>
              <a:ext cx="12392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CasellaDiTesto 7">
              <a:extLst>
                <a:ext uri="{FF2B5EF4-FFF2-40B4-BE49-F238E27FC236}">
                  <a16:creationId xmlns:a16="http://schemas.microsoft.com/office/drawing/2014/main" id="{D0E95862-D9AA-11B1-F0E7-E9F681EDA9F2}"/>
                </a:ext>
              </a:extLst>
            </p:cNvPr>
            <p:cNvSpPr txBox="1"/>
            <p:nvPr/>
          </p:nvSpPr>
          <p:spPr>
            <a:xfrm>
              <a:off x="479376" y="3889136"/>
              <a:ext cx="1800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UCL Sans" pitchFamily="2" charset="0"/>
                  <a:cs typeface="Times New Roman" panose="02020603050405020304" pitchFamily="18" charset="0"/>
                </a:rPr>
                <a:t>Temperature, T</a:t>
              </a:r>
              <a:endParaRPr lang="en-GB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C69FAE2-A4C7-A1E8-04CD-C15AEC282285}"/>
                </a:ext>
              </a:extLst>
            </p:cNvPr>
            <p:cNvCxnSpPr>
              <a:cxnSpLocks/>
            </p:cNvCxnSpPr>
            <p:nvPr/>
          </p:nvCxnSpPr>
          <p:spPr>
            <a:xfrm>
              <a:off x="3020086" y="3290418"/>
              <a:ext cx="10596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E1453D43-A50E-8AD6-6368-853116AF5C60}"/>
                    </a:ext>
                  </a:extLst>
                </p:cNvPr>
                <p:cNvSpPr txBox="1"/>
                <p:nvPr/>
              </p:nvSpPr>
              <p:spPr>
                <a:xfrm>
                  <a:off x="3129498" y="2396477"/>
                  <a:ext cx="2427523" cy="14358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nor/>
                                  </m:rPr>
                                  <a:rPr lang="it-IT" dirty="0">
                                    <a:latin typeface="UCL Sans" pitchFamily="2" charset="0"/>
                                    <a:cs typeface="Times New Roman" panose="02020603050405020304" pitchFamily="18" charset="0"/>
                                  </a:rPr>
                                  <m:t>Volatiles</m:t>
                                </m:r>
                                <m:r>
                                  <m:rPr>
                                    <m:nor/>
                                  </m:rPr>
                                  <a:rPr lang="en-GB" b="0" i="0" dirty="0" smtClean="0">
                                    <a:latin typeface="UCL Sans" pitchFamily="2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acc>
                                  <m:accPr>
                                    <m:chr m:val="̇"/>
                                    <m:ctrlPr>
                                      <a:rPr lang="en-GB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b="0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Tar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̇"/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b="0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Char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̇"/>
                                    <m:ctrlPr>
                                      <a:rPr lang="en-GB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b="0" i="1" dirty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</m:e>
                              <m:e>
                                <m:f>
                                  <m:f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b="0" i="0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GB" b="0" i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b="0" i="0" smtClean="0">
                                            <a:latin typeface="Cambria Math" panose="02040503050406030204" pitchFamily="18" charset="0"/>
                                          </a:rPr>
                                          <m:t>CH</m:t>
                                        </m:r>
                                      </m:e>
                                      <m:sub>
                                        <m:r>
                                          <a:rPr lang="en-GB" b="0" i="0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E1453D43-A50E-8AD6-6368-853116AF5C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9498" y="2396477"/>
                  <a:ext cx="2427523" cy="143584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CasellaDiTesto 7">
              <a:extLst>
                <a:ext uri="{FF2B5EF4-FFF2-40B4-BE49-F238E27FC236}">
                  <a16:creationId xmlns:a16="http://schemas.microsoft.com/office/drawing/2014/main" id="{ECF40D6D-32FA-1768-E272-73D321775683}"/>
                </a:ext>
              </a:extLst>
            </p:cNvPr>
            <p:cNvSpPr txBox="1"/>
            <p:nvPr/>
          </p:nvSpPr>
          <p:spPr>
            <a:xfrm>
              <a:off x="3414356" y="4823567"/>
              <a:ext cx="20335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>
                  <a:latin typeface="UCL Sans" pitchFamily="2" charset="0"/>
                  <a:cs typeface="Times New Roman" panose="02020603050405020304" pitchFamily="18" charset="0"/>
                </a:rPr>
                <a:t>A</a:t>
              </a:r>
              <a:r>
                <a:rPr lang="it-IT" dirty="0">
                  <a:latin typeface="UCL Sans" pitchFamily="2" charset="0"/>
                  <a:cs typeface="Times New Roman" panose="02020603050405020304" pitchFamily="18" charset="0"/>
                </a:rPr>
                <a:t>, </a:t>
              </a:r>
              <a:r>
                <a:rPr lang="it-IT" b="1" i="1" dirty="0">
                  <a:latin typeface="UCL Sans" pitchFamily="2" charset="0"/>
                  <a:cs typeface="Times New Roman" panose="02020603050405020304" pitchFamily="18" charset="0"/>
                </a:rPr>
                <a:t>B </a:t>
              </a:r>
              <a:r>
                <a:rPr lang="it-IT" dirty="0">
                  <a:latin typeface="UCL Sans" pitchFamily="2" charset="0"/>
                  <a:cs typeface="Times New Roman" panose="02020603050405020304" pitchFamily="18" charset="0"/>
                </a:rPr>
                <a:t>: vector of coefficients (exp)</a:t>
              </a:r>
              <a:endParaRPr lang="en-GB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0255F19-EB6F-AEFD-11D5-72B021940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850340"/>
            <a:ext cx="6050380" cy="28854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433990-6A98-3928-B84F-B8ABC6E58F60}"/>
              </a:ext>
            </a:extLst>
          </p:cNvPr>
          <p:cNvGrpSpPr/>
          <p:nvPr/>
        </p:nvGrpSpPr>
        <p:grpSpPr>
          <a:xfrm>
            <a:off x="5583503" y="5338204"/>
            <a:ext cx="6368492" cy="421694"/>
            <a:chOff x="5583503" y="5338204"/>
            <a:chExt cx="6368492" cy="421694"/>
          </a:xfrm>
        </p:grpSpPr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5D5CFE59-5650-56A8-C2C6-9514F634AF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3503" y="5338204"/>
              <a:ext cx="6368492" cy="4129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C6A0FA-31A2-86F7-FDD4-CE42A5445FF0}"/>
                </a:ext>
              </a:extLst>
            </p:cNvPr>
            <p:cNvSpPr txBox="1"/>
            <p:nvPr/>
          </p:nvSpPr>
          <p:spPr>
            <a:xfrm>
              <a:off x="9416278" y="5452121"/>
              <a:ext cx="2427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i="1" dirty="0">
                  <a:latin typeface="UCL Sans" pitchFamily="2" charset="0"/>
                  <a:cs typeface="Times New Roman" panose="02020603050405020304" pitchFamily="18" charset="0"/>
                </a:rPr>
                <a:t>o</a:t>
              </a:r>
              <a:endParaRPr lang="en-GB" sz="1400" i="1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F1ABF6-B09C-9730-1C4C-9AA614EE6B66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2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5A148-9310-E075-6DCF-143259093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76A36-1098-8454-C2DB-9B03294EA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50" y="409575"/>
            <a:ext cx="3624913" cy="745893"/>
          </a:xfrm>
        </p:spPr>
        <p:txBody>
          <a:bodyPr/>
          <a:lstStyle/>
          <a:p>
            <a:r>
              <a:rPr lang="en-GB" dirty="0"/>
              <a:t>Methodology</a:t>
            </a:r>
            <a:endParaRPr lang="en-US" u="sng" dirty="0"/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7A04358C-3662-EA9A-414D-9A2C58501810}"/>
              </a:ext>
            </a:extLst>
          </p:cNvPr>
          <p:cNvSpPr txBox="1"/>
          <p:nvPr/>
        </p:nvSpPr>
        <p:spPr>
          <a:xfrm>
            <a:off x="1343449" y="1155468"/>
            <a:ext cx="802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UCL Sans" pitchFamily="2" charset="0"/>
                <a:cs typeface="Times New Roman" panose="02020603050405020304" pitchFamily="18" charset="0"/>
              </a:rPr>
              <a:t>Adaptive PINN-driven feasibility analysis and optimization</a:t>
            </a:r>
            <a:endParaRPr lang="en-GB" b="1" u="sng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813D656-3C46-9903-F2D8-E66F68E1988F}"/>
              </a:ext>
            </a:extLst>
          </p:cNvPr>
          <p:cNvGrpSpPr/>
          <p:nvPr/>
        </p:nvGrpSpPr>
        <p:grpSpPr>
          <a:xfrm>
            <a:off x="1055439" y="1789288"/>
            <a:ext cx="2141442" cy="787176"/>
            <a:chOff x="1195723" y="1851823"/>
            <a:chExt cx="2016246" cy="787176"/>
          </a:xfrm>
        </p:grpSpPr>
        <p:sp>
          <p:nvSpPr>
            <p:cNvPr id="4" name="CasellaDiTesto 7">
              <a:extLst>
                <a:ext uri="{FF2B5EF4-FFF2-40B4-BE49-F238E27FC236}">
                  <a16:creationId xmlns:a16="http://schemas.microsoft.com/office/drawing/2014/main" id="{588D7EC3-7B4C-5E05-3F9B-BEA273FD634B}"/>
                </a:ext>
              </a:extLst>
            </p:cNvPr>
            <p:cNvSpPr txBox="1"/>
            <p:nvPr/>
          </p:nvSpPr>
          <p:spPr>
            <a:xfrm>
              <a:off x="1195723" y="1851823"/>
              <a:ext cx="2016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u="sng" dirty="0">
                  <a:latin typeface="UCL Sans" pitchFamily="2" charset="0"/>
                  <a:cs typeface="Times New Roman" panose="02020603050405020304" pitchFamily="18" charset="0"/>
                </a:rPr>
                <a:t>1. Initial sampling</a:t>
              </a:r>
              <a:endParaRPr lang="en-GB" u="sng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03ADB75-61C0-0B24-65D6-1B826887F2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72521" y="2269667"/>
              <a:ext cx="1892827" cy="369332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A71C9DC-8BD0-1522-1A76-0C337D7235B7}"/>
              </a:ext>
            </a:extLst>
          </p:cNvPr>
          <p:cNvGrpSpPr/>
          <p:nvPr/>
        </p:nvGrpSpPr>
        <p:grpSpPr>
          <a:xfrm>
            <a:off x="1055439" y="3213465"/>
            <a:ext cx="2506406" cy="723813"/>
            <a:chOff x="1157208" y="3068267"/>
            <a:chExt cx="2459036" cy="723813"/>
          </a:xfrm>
        </p:grpSpPr>
        <p:sp>
          <p:nvSpPr>
            <p:cNvPr id="10" name="CasellaDiTesto 7">
              <a:extLst>
                <a:ext uri="{FF2B5EF4-FFF2-40B4-BE49-F238E27FC236}">
                  <a16:creationId xmlns:a16="http://schemas.microsoft.com/office/drawing/2014/main" id="{54615A7B-A4A2-2B73-6D8F-599B8546DD1E}"/>
                </a:ext>
              </a:extLst>
            </p:cNvPr>
            <p:cNvSpPr txBox="1"/>
            <p:nvPr/>
          </p:nvSpPr>
          <p:spPr>
            <a:xfrm>
              <a:off x="1157208" y="3068267"/>
              <a:ext cx="2459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2. Output for training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E7122D-CAAF-EB97-8905-31450B7C038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2521" y="3522362"/>
              <a:ext cx="1446672" cy="269718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17D958D-3BA0-C0D3-25E9-1B13845B7DBF}"/>
              </a:ext>
            </a:extLst>
          </p:cNvPr>
          <p:cNvGrpSpPr/>
          <p:nvPr/>
        </p:nvGrpSpPr>
        <p:grpSpPr>
          <a:xfrm>
            <a:off x="1055440" y="4551798"/>
            <a:ext cx="2187154" cy="833807"/>
            <a:chOff x="1057098" y="4407103"/>
            <a:chExt cx="2154871" cy="83380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2718523-45B0-F250-7297-AC53CD61992F}"/>
                </a:ext>
              </a:extLst>
            </p:cNvPr>
            <p:cNvGrpSpPr/>
            <p:nvPr/>
          </p:nvGrpSpPr>
          <p:grpSpPr>
            <a:xfrm>
              <a:off x="1134476" y="4786815"/>
              <a:ext cx="2077493" cy="454095"/>
              <a:chOff x="2351573" y="2974905"/>
              <a:chExt cx="2077493" cy="454095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D07368C9-A9FF-6772-F974-031302B0D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51573" y="3059668"/>
                <a:ext cx="2077493" cy="36933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476B1CF-0724-2CA2-3E57-2BD9E290CF70}"/>
                  </a:ext>
                </a:extLst>
              </p:cNvPr>
              <p:cNvSpPr txBox="1"/>
              <p:nvPr/>
            </p:nvSpPr>
            <p:spPr>
              <a:xfrm>
                <a:off x="2751808" y="2974905"/>
                <a:ext cx="3600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dirty="0"/>
                  <a:t>𝑎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3A08B49-5238-0833-9EC8-52052CC02C98}"/>
                  </a:ext>
                </a:extLst>
              </p:cNvPr>
              <p:cNvSpPr txBox="1"/>
              <p:nvPr/>
            </p:nvSpPr>
            <p:spPr>
              <a:xfrm>
                <a:off x="3200706" y="2974905"/>
                <a:ext cx="4320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dirty="0"/>
                  <a:t>𝑚</a:t>
                </a:r>
              </a:p>
            </p:txBody>
          </p:sp>
        </p:grpSp>
        <p:sp>
          <p:nvSpPr>
            <p:cNvPr id="45" name="CasellaDiTesto 7">
              <a:extLst>
                <a:ext uri="{FF2B5EF4-FFF2-40B4-BE49-F238E27FC236}">
                  <a16:creationId xmlns:a16="http://schemas.microsoft.com/office/drawing/2014/main" id="{5527C476-666A-F4FC-FD92-330DB3FBC1C6}"/>
                </a:ext>
              </a:extLst>
            </p:cNvPr>
            <p:cNvSpPr txBox="1"/>
            <p:nvPr/>
          </p:nvSpPr>
          <p:spPr>
            <a:xfrm>
              <a:off x="1057098" y="4407103"/>
              <a:ext cx="1806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3. Train PINN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55C291F-9628-27C1-82F8-BE1DD6BFD6DD}"/>
              </a:ext>
            </a:extLst>
          </p:cNvPr>
          <p:cNvGrpSpPr/>
          <p:nvPr/>
        </p:nvGrpSpPr>
        <p:grpSpPr>
          <a:xfrm>
            <a:off x="1055439" y="5928835"/>
            <a:ext cx="2459035" cy="754833"/>
            <a:chOff x="3638356" y="5838368"/>
            <a:chExt cx="2459035" cy="754833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B99FF713-BB1B-4EFF-7F5E-DE2C448963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33261" y="6223870"/>
              <a:ext cx="1744063" cy="369331"/>
            </a:xfrm>
            <a:prstGeom prst="rect">
              <a:avLst/>
            </a:prstGeom>
          </p:spPr>
        </p:pic>
        <p:sp>
          <p:nvSpPr>
            <p:cNvPr id="51" name="CasellaDiTesto 7">
              <a:extLst>
                <a:ext uri="{FF2B5EF4-FFF2-40B4-BE49-F238E27FC236}">
                  <a16:creationId xmlns:a16="http://schemas.microsoft.com/office/drawing/2014/main" id="{C08F5B02-96CC-1908-44E4-7BBF4D940BD9}"/>
                </a:ext>
              </a:extLst>
            </p:cNvPr>
            <p:cNvSpPr txBox="1"/>
            <p:nvPr/>
          </p:nvSpPr>
          <p:spPr>
            <a:xfrm>
              <a:off x="3638356" y="5838368"/>
              <a:ext cx="2459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4. Sample N</a:t>
              </a:r>
              <a:r>
                <a:rPr lang="en-GB" u="sng" baseline="-25000" dirty="0">
                  <a:latin typeface="UCL Sans" pitchFamily="2" charset="0"/>
                  <a:cs typeface="Times New Roman" panose="02020603050405020304" pitchFamily="18" charset="0"/>
                </a:rPr>
                <a:t>c </a:t>
              </a:r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points</a:t>
              </a:r>
              <a:endParaRPr lang="en-GB" u="sng" baseline="-25000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86EA253-7AB5-E826-9191-ADA9CA786AF4}"/>
              </a:ext>
            </a:extLst>
          </p:cNvPr>
          <p:cNvGrpSpPr/>
          <p:nvPr/>
        </p:nvGrpSpPr>
        <p:grpSpPr>
          <a:xfrm>
            <a:off x="4367808" y="1772592"/>
            <a:ext cx="3024336" cy="836655"/>
            <a:chOff x="8069304" y="637676"/>
            <a:chExt cx="3024336" cy="836655"/>
          </a:xfrm>
        </p:grpSpPr>
        <p:sp>
          <p:nvSpPr>
            <p:cNvPr id="59" name="CasellaDiTesto 7">
              <a:extLst>
                <a:ext uri="{FF2B5EF4-FFF2-40B4-BE49-F238E27FC236}">
                  <a16:creationId xmlns:a16="http://schemas.microsoft.com/office/drawing/2014/main" id="{38111C1C-93C7-8CCA-BF2A-F6B9A0B0911D}"/>
                </a:ext>
              </a:extLst>
            </p:cNvPr>
            <p:cNvSpPr txBox="1"/>
            <p:nvPr/>
          </p:nvSpPr>
          <p:spPr>
            <a:xfrm>
              <a:off x="8069304" y="637676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5. Evaluate PINN residuals</a:t>
              </a:r>
              <a:endParaRPr lang="en-GB" u="sng" baseline="-25000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76C40CA-2029-6997-AA2A-DB9C9F59A041}"/>
                </a:ext>
              </a:extLst>
            </p:cNvPr>
            <p:cNvGrpSpPr/>
            <p:nvPr/>
          </p:nvGrpSpPr>
          <p:grpSpPr>
            <a:xfrm>
              <a:off x="8205465" y="1072215"/>
              <a:ext cx="2261788" cy="402116"/>
              <a:chOff x="1412103" y="3814574"/>
              <a:chExt cx="2261788" cy="402116"/>
            </a:xfrm>
          </p:grpSpPr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9D3A6208-EA34-9EEA-9344-18B22C72C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412103" y="3814574"/>
                <a:ext cx="2261788" cy="335909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A60C673-59EC-08BB-927F-A62F75C438EA}"/>
                  </a:ext>
                </a:extLst>
              </p:cNvPr>
              <p:cNvSpPr txBox="1"/>
              <p:nvPr/>
            </p:nvSpPr>
            <p:spPr>
              <a:xfrm>
                <a:off x="2164012" y="3878136"/>
                <a:ext cx="31235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/>
                  <a:t>𝑜</a:t>
                </a: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34FAAF9-DC30-B94E-83F6-0760B939FFF1}"/>
              </a:ext>
            </a:extLst>
          </p:cNvPr>
          <p:cNvGrpSpPr/>
          <p:nvPr/>
        </p:nvGrpSpPr>
        <p:grpSpPr>
          <a:xfrm>
            <a:off x="4367808" y="3186939"/>
            <a:ext cx="2736599" cy="818125"/>
            <a:chOff x="5149134" y="3380035"/>
            <a:chExt cx="2736599" cy="818125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A4625A93-B143-00C8-E696-11ED1C22E8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03912" y="3772924"/>
              <a:ext cx="1656184" cy="425236"/>
            </a:xfrm>
            <a:prstGeom prst="rect">
              <a:avLst/>
            </a:prstGeom>
          </p:spPr>
        </p:pic>
        <p:sp>
          <p:nvSpPr>
            <p:cNvPr id="68" name="CasellaDiTesto 7">
              <a:extLst>
                <a:ext uri="{FF2B5EF4-FFF2-40B4-BE49-F238E27FC236}">
                  <a16:creationId xmlns:a16="http://schemas.microsoft.com/office/drawing/2014/main" id="{ACF368B2-D940-E94C-E1CD-910193549CE8}"/>
                </a:ext>
              </a:extLst>
            </p:cNvPr>
            <p:cNvSpPr txBox="1"/>
            <p:nvPr/>
          </p:nvSpPr>
          <p:spPr>
            <a:xfrm>
              <a:off x="5149134" y="3380035"/>
              <a:ext cx="2736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6. Evaluate acquisition</a:t>
              </a:r>
              <a:endParaRPr lang="en-GB" u="sng" baseline="-25000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DEA66CA-52B9-BE86-56E4-9CA013C352F4}"/>
              </a:ext>
            </a:extLst>
          </p:cNvPr>
          <p:cNvGrpSpPr/>
          <p:nvPr/>
        </p:nvGrpSpPr>
        <p:grpSpPr>
          <a:xfrm>
            <a:off x="4402506" y="4521483"/>
            <a:ext cx="2459037" cy="803137"/>
            <a:chOff x="8927510" y="2640572"/>
            <a:chExt cx="2459037" cy="80313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8122069-4F94-8C48-FC4A-CAB2540C0E54}"/>
                </a:ext>
              </a:extLst>
            </p:cNvPr>
            <p:cNvGrpSpPr/>
            <p:nvPr/>
          </p:nvGrpSpPr>
          <p:grpSpPr>
            <a:xfrm>
              <a:off x="8974578" y="2956154"/>
              <a:ext cx="2410268" cy="487555"/>
              <a:chOff x="7966472" y="3647066"/>
              <a:chExt cx="2459037" cy="528060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7FC34A5C-17C6-198F-BBF6-F6E43966C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966472" y="3765287"/>
                <a:ext cx="2459037" cy="409839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F0C41FF-4627-9567-9AB8-EBC4C5E159CD}"/>
                  </a:ext>
                </a:extLst>
              </p:cNvPr>
              <p:cNvSpPr txBox="1"/>
              <p:nvPr/>
            </p:nvSpPr>
            <p:spPr>
              <a:xfrm>
                <a:off x="8671438" y="3647066"/>
                <a:ext cx="3600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dirty="0"/>
                  <a:t>𝑎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DDA73AE-853F-2A3E-A671-DFF6685091B4}"/>
                  </a:ext>
                </a:extLst>
              </p:cNvPr>
              <p:cNvSpPr txBox="1"/>
              <p:nvPr/>
            </p:nvSpPr>
            <p:spPr>
              <a:xfrm>
                <a:off x="9120336" y="3647066"/>
                <a:ext cx="4320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dirty="0"/>
                  <a:t>𝑚</a:t>
                </a:r>
              </a:p>
            </p:txBody>
          </p:sp>
        </p:grpSp>
        <p:sp>
          <p:nvSpPr>
            <p:cNvPr id="79" name="CasellaDiTesto 7">
              <a:extLst>
                <a:ext uri="{FF2B5EF4-FFF2-40B4-BE49-F238E27FC236}">
                  <a16:creationId xmlns:a16="http://schemas.microsoft.com/office/drawing/2014/main" id="{7CFFAA59-1BBE-470B-B738-5911240BCF4F}"/>
                </a:ext>
              </a:extLst>
            </p:cNvPr>
            <p:cNvSpPr txBox="1"/>
            <p:nvPr/>
          </p:nvSpPr>
          <p:spPr>
            <a:xfrm>
              <a:off x="8927510" y="2640572"/>
              <a:ext cx="2459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7. Select new sample</a:t>
              </a:r>
              <a:endParaRPr lang="en-GB" u="sng" baseline="-25000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B29CEAF-16D3-4766-C3D9-C4554D202BF3}"/>
              </a:ext>
            </a:extLst>
          </p:cNvPr>
          <p:cNvGrpSpPr/>
          <p:nvPr/>
        </p:nvGrpSpPr>
        <p:grpSpPr>
          <a:xfrm>
            <a:off x="4374818" y="5862114"/>
            <a:ext cx="3385380" cy="754281"/>
            <a:chOff x="5008992" y="5862114"/>
            <a:chExt cx="3385380" cy="754281"/>
          </a:xfrm>
        </p:grpSpPr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1D0D0E6C-615C-38AE-6810-533031764A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01270" y="6382691"/>
              <a:ext cx="3293102" cy="233704"/>
            </a:xfrm>
            <a:prstGeom prst="rect">
              <a:avLst/>
            </a:prstGeom>
          </p:spPr>
        </p:pic>
        <p:sp>
          <p:nvSpPr>
            <p:cNvPr id="83" name="CasellaDiTesto 7">
              <a:extLst>
                <a:ext uri="{FF2B5EF4-FFF2-40B4-BE49-F238E27FC236}">
                  <a16:creationId xmlns:a16="http://schemas.microsoft.com/office/drawing/2014/main" id="{DAFBD621-0218-0041-CA11-A78D5B0453E9}"/>
                </a:ext>
              </a:extLst>
            </p:cNvPr>
            <p:cNvSpPr txBox="1"/>
            <p:nvPr/>
          </p:nvSpPr>
          <p:spPr>
            <a:xfrm>
              <a:off x="5008992" y="5862114"/>
              <a:ext cx="2736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8. Update training set</a:t>
              </a:r>
              <a:endParaRPr lang="en-GB" u="sng" baseline="-25000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FA1EE61-0618-C278-7A54-125E0663184F}"/>
              </a:ext>
            </a:extLst>
          </p:cNvPr>
          <p:cNvGrpSpPr/>
          <p:nvPr/>
        </p:nvGrpSpPr>
        <p:grpSpPr>
          <a:xfrm>
            <a:off x="7770581" y="3105450"/>
            <a:ext cx="3221963" cy="892840"/>
            <a:chOff x="7770581" y="3105450"/>
            <a:chExt cx="3221963" cy="892840"/>
          </a:xfrm>
        </p:grpSpPr>
        <p:sp>
          <p:nvSpPr>
            <p:cNvPr id="89" name="CasellaDiTesto 7">
              <a:extLst>
                <a:ext uri="{FF2B5EF4-FFF2-40B4-BE49-F238E27FC236}">
                  <a16:creationId xmlns:a16="http://schemas.microsoft.com/office/drawing/2014/main" id="{40F38A0C-5816-7527-BC4A-3FFBE28AA893}"/>
                </a:ext>
              </a:extLst>
            </p:cNvPr>
            <p:cNvSpPr txBox="1"/>
            <p:nvPr/>
          </p:nvSpPr>
          <p:spPr>
            <a:xfrm>
              <a:off x="7770581" y="3105450"/>
              <a:ext cx="3221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10. Find optimum within </a:t>
              </a:r>
              <a:r>
                <a:rPr lang="el-GR" i="1" u="sng" dirty="0">
                  <a:latin typeface="UCL Sans" pitchFamily="2" charset="0"/>
                  <a:cs typeface="Times New Roman" panose="02020603050405020304" pitchFamily="18" charset="0"/>
                </a:rPr>
                <a:t>Ω</a:t>
              </a:r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 </a:t>
              </a:r>
              <a:endParaRPr lang="en-GB" u="sng" baseline="-25000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4BFC4C3-4DDC-3877-2E2A-BD6B93F35FBC}"/>
                </a:ext>
              </a:extLst>
            </p:cNvPr>
            <p:cNvGrpSpPr/>
            <p:nvPr/>
          </p:nvGrpSpPr>
          <p:grpSpPr>
            <a:xfrm>
              <a:off x="7842589" y="3490399"/>
              <a:ext cx="2890859" cy="507891"/>
              <a:chOff x="5015880" y="5612479"/>
              <a:chExt cx="2890859" cy="507891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39B286B6-718D-8B44-5727-3687E32F9EA6}"/>
                  </a:ext>
                </a:extLst>
              </p:cNvPr>
              <p:cNvGrpSpPr/>
              <p:nvPr/>
            </p:nvGrpSpPr>
            <p:grpSpPr>
              <a:xfrm>
                <a:off x="5015880" y="5612479"/>
                <a:ext cx="2890859" cy="507891"/>
                <a:chOff x="5015880" y="5650138"/>
                <a:chExt cx="2890859" cy="507891"/>
              </a:xfrm>
            </p:grpSpPr>
            <p:pic>
              <p:nvPicPr>
                <p:cNvPr id="108" name="Graphic 107">
                  <a:extLst>
                    <a:ext uri="{FF2B5EF4-FFF2-40B4-BE49-F238E27FC236}">
                      <a16:creationId xmlns:a16="http://schemas.microsoft.com/office/drawing/2014/main" id="{4178EDB3-C99B-47CE-280C-1242608252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5880" y="5691762"/>
                  <a:ext cx="2890859" cy="466267"/>
                </a:xfrm>
                <a:prstGeom prst="rect">
                  <a:avLst/>
                </a:prstGeom>
              </p:spPr>
            </p:pic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E51DB756-27A9-9677-F485-021A842F1AA4}"/>
                    </a:ext>
                  </a:extLst>
                </p:cNvPr>
                <p:cNvSpPr txBox="1"/>
                <p:nvPr/>
              </p:nvSpPr>
              <p:spPr>
                <a:xfrm>
                  <a:off x="5527844" y="5650138"/>
                  <a:ext cx="360040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2000" dirty="0"/>
                    <a:t>𝑎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CACE342-BC7F-37EF-6836-C9A42567FC47}"/>
                    </a:ext>
                  </a:extLst>
                </p:cNvPr>
                <p:cNvSpPr txBox="1"/>
                <p:nvPr/>
              </p:nvSpPr>
              <p:spPr>
                <a:xfrm>
                  <a:off x="6100433" y="5658440"/>
                  <a:ext cx="432048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2000" dirty="0"/>
                    <a:t>𝑚</a:t>
                  </a:r>
                </a:p>
              </p:txBody>
            </p:sp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439DF7A-8FF5-A345-FA44-E62B7931A5CD}"/>
                  </a:ext>
                </a:extLst>
              </p:cNvPr>
              <p:cNvSpPr txBox="1"/>
              <p:nvPr/>
            </p:nvSpPr>
            <p:spPr>
              <a:xfrm>
                <a:off x="7104112" y="5733256"/>
                <a:ext cx="31235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/>
                  <a:t>𝑡</a:t>
                </a:r>
              </a:p>
            </p:txBody>
          </p:sp>
        </p:grpSp>
      </p:grpSp>
      <p:sp>
        <p:nvSpPr>
          <p:cNvPr id="160" name="CasellaDiTesto 7">
            <a:extLst>
              <a:ext uri="{FF2B5EF4-FFF2-40B4-BE49-F238E27FC236}">
                <a16:creationId xmlns:a16="http://schemas.microsoft.com/office/drawing/2014/main" id="{AF5A8580-E633-6201-DA22-CAB836B16086}"/>
              </a:ext>
            </a:extLst>
          </p:cNvPr>
          <p:cNvSpPr txBox="1"/>
          <p:nvPr/>
        </p:nvSpPr>
        <p:spPr>
          <a:xfrm>
            <a:off x="7752184" y="456217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UCL Sans" pitchFamily="2" charset="0"/>
                <a:cs typeface="Times New Roman" panose="02020603050405020304" pitchFamily="18" charset="0"/>
              </a:rPr>
              <a:t>11. Evaluate optimum robustness</a:t>
            </a:r>
            <a:endParaRPr lang="en-GB" u="sng" baseline="-25000" dirty="0">
              <a:latin typeface="UCL Sans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29746EB-06C5-8063-4E72-3B4E3CDC8E4F}"/>
              </a:ext>
            </a:extLst>
          </p:cNvPr>
          <p:cNvGrpSpPr/>
          <p:nvPr/>
        </p:nvGrpSpPr>
        <p:grpSpPr>
          <a:xfrm>
            <a:off x="7775398" y="1731862"/>
            <a:ext cx="4297266" cy="935378"/>
            <a:chOff x="7652350" y="1731862"/>
            <a:chExt cx="4297266" cy="935378"/>
          </a:xfrm>
        </p:grpSpPr>
        <p:sp>
          <p:nvSpPr>
            <p:cNvPr id="87" name="CasellaDiTesto 7">
              <a:extLst>
                <a:ext uri="{FF2B5EF4-FFF2-40B4-BE49-F238E27FC236}">
                  <a16:creationId xmlns:a16="http://schemas.microsoft.com/office/drawing/2014/main" id="{2FF1DFFA-AE10-64C2-43D1-CF5F5B9BCDD3}"/>
                </a:ext>
              </a:extLst>
            </p:cNvPr>
            <p:cNvSpPr txBox="1"/>
            <p:nvPr/>
          </p:nvSpPr>
          <p:spPr>
            <a:xfrm>
              <a:off x="7652350" y="1731862"/>
              <a:ext cx="3775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>
                  <a:latin typeface="UCL Sans" pitchFamily="2" charset="0"/>
                  <a:cs typeface="Times New Roman" panose="02020603050405020304" pitchFamily="18" charset="0"/>
                </a:rPr>
                <a:t>9. Evaluate the feasibility region</a:t>
              </a:r>
              <a:endParaRPr lang="en-GB" u="sng" baseline="-25000" dirty="0">
                <a:latin typeface="UCL Sans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62" name="Graphic 161">
              <a:extLst>
                <a:ext uri="{FF2B5EF4-FFF2-40B4-BE49-F238E27FC236}">
                  <a16:creationId xmlns:a16="http://schemas.microsoft.com/office/drawing/2014/main" id="{DD23ABEE-DA53-E345-50AF-3A299E31026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60198" y="2121641"/>
              <a:ext cx="4189418" cy="545599"/>
            </a:xfrm>
            <a:prstGeom prst="rect">
              <a:avLst/>
            </a:prstGeom>
          </p:spPr>
        </p:pic>
      </p:grp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85B14A5-DDC8-CF52-055B-92FAAE90FDD3}"/>
              </a:ext>
            </a:extLst>
          </p:cNvPr>
          <p:cNvCxnSpPr/>
          <p:nvPr/>
        </p:nvCxnSpPr>
        <p:spPr>
          <a:xfrm>
            <a:off x="2135560" y="2609247"/>
            <a:ext cx="0" cy="60421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397AD480-172A-DBB6-0155-815EAB8E4442}"/>
              </a:ext>
            </a:extLst>
          </p:cNvPr>
          <p:cNvCxnSpPr/>
          <p:nvPr/>
        </p:nvCxnSpPr>
        <p:spPr>
          <a:xfrm>
            <a:off x="2143616" y="3917265"/>
            <a:ext cx="0" cy="60421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8BDFCC6-14A8-1317-D315-EE9E608B5224}"/>
              </a:ext>
            </a:extLst>
          </p:cNvPr>
          <p:cNvCxnSpPr/>
          <p:nvPr/>
        </p:nvCxnSpPr>
        <p:spPr>
          <a:xfrm>
            <a:off x="2115096" y="5385605"/>
            <a:ext cx="0" cy="60421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ctor: Elbow 168">
            <a:extLst>
              <a:ext uri="{FF2B5EF4-FFF2-40B4-BE49-F238E27FC236}">
                <a16:creationId xmlns:a16="http://schemas.microsoft.com/office/drawing/2014/main" id="{EB826514-D41B-6997-AAD9-77AA92F54ECD}"/>
              </a:ext>
            </a:extLst>
          </p:cNvPr>
          <p:cNvCxnSpPr>
            <a:stCxn id="51" idx="3"/>
            <a:endCxn id="59" idx="1"/>
          </p:cNvCxnSpPr>
          <p:nvPr/>
        </p:nvCxnSpPr>
        <p:spPr>
          <a:xfrm flipV="1">
            <a:off x="3514474" y="1957258"/>
            <a:ext cx="853334" cy="4156243"/>
          </a:xfrm>
          <a:prstGeom prst="bentConnector3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BC81FD91-A3E7-6DF7-FE3B-9B64776E5E53}"/>
              </a:ext>
            </a:extLst>
          </p:cNvPr>
          <p:cNvCxnSpPr/>
          <p:nvPr/>
        </p:nvCxnSpPr>
        <p:spPr>
          <a:xfrm>
            <a:off x="5684200" y="5324617"/>
            <a:ext cx="0" cy="60421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0351E436-8B48-F207-C26F-BFF062D028C2}"/>
              </a:ext>
            </a:extLst>
          </p:cNvPr>
          <p:cNvCxnSpPr/>
          <p:nvPr/>
        </p:nvCxnSpPr>
        <p:spPr>
          <a:xfrm>
            <a:off x="5663952" y="2609247"/>
            <a:ext cx="0" cy="60421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02270515-F05F-1BC0-D334-32F31F5F73B2}"/>
              </a:ext>
            </a:extLst>
          </p:cNvPr>
          <p:cNvCxnSpPr/>
          <p:nvPr/>
        </p:nvCxnSpPr>
        <p:spPr>
          <a:xfrm>
            <a:off x="5684200" y="4005064"/>
            <a:ext cx="0" cy="60421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D8EAF33C-8449-D286-33E6-276E42EAD608}"/>
              </a:ext>
            </a:extLst>
          </p:cNvPr>
          <p:cNvCxnSpPr>
            <a:cxnSpLocks/>
            <a:stCxn id="83" idx="3"/>
            <a:endCxn id="87" idx="1"/>
          </p:cNvCxnSpPr>
          <p:nvPr/>
        </p:nvCxnSpPr>
        <p:spPr>
          <a:xfrm flipV="1">
            <a:off x="7111417" y="1916528"/>
            <a:ext cx="663981" cy="4130252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C7054ADE-60A1-FF92-A480-8C30E84B2019}"/>
              </a:ext>
            </a:extLst>
          </p:cNvPr>
          <p:cNvCxnSpPr/>
          <p:nvPr/>
        </p:nvCxnSpPr>
        <p:spPr>
          <a:xfrm>
            <a:off x="9359190" y="2543040"/>
            <a:ext cx="0" cy="60421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0ADDFE2D-7095-AF0A-DD52-1BCCDB9CB64B}"/>
              </a:ext>
            </a:extLst>
          </p:cNvPr>
          <p:cNvCxnSpPr>
            <a:cxnSpLocks/>
          </p:cNvCxnSpPr>
          <p:nvPr/>
        </p:nvCxnSpPr>
        <p:spPr>
          <a:xfrm>
            <a:off x="9373212" y="4149080"/>
            <a:ext cx="0" cy="46020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4D284FD-6098-2733-8051-E1CE22734901}"/>
              </a:ext>
            </a:extLst>
          </p:cNvPr>
          <p:cNvSpPr txBox="1"/>
          <p:nvPr/>
        </p:nvSpPr>
        <p:spPr>
          <a:xfrm>
            <a:off x="10200456" y="6573493"/>
            <a:ext cx="1656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UCL Sans" pitchFamily="2" charset="0"/>
                <a:cs typeface="Arial" panose="020B0604020202020204" pitchFamily="34" charset="0"/>
              </a:rPr>
              <a:t>©</a:t>
            </a:r>
            <a:r>
              <a:rPr lang="en-GB" sz="1000" kern="0" dirty="0">
                <a:effectLst/>
                <a:latin typeface="UCL Sans" pitchFamily="2" charset="0"/>
                <a:cs typeface="Arial" panose="020B0604020202020204" pitchFamily="34" charset="0"/>
              </a:rPr>
              <a:t> 2026 Stefano Iannello</a:t>
            </a:r>
            <a:endParaRPr lang="en-GB" sz="1000" b="0" kern="0" dirty="0">
              <a:latin typeface="UCL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theme/theme1.xml><?xml version="1.0" encoding="utf-8"?>
<a:theme xmlns:a="http://schemas.openxmlformats.org/drawingml/2006/main" name="UCL Slides templates - Simple theme">
  <a:themeElements>
    <a:clrScheme name="UCL Colours Theme">
      <a:dk1>
        <a:srgbClr val="000000"/>
      </a:dk1>
      <a:lt1>
        <a:srgbClr val="FAFAFA"/>
      </a:lt1>
      <a:dk2>
        <a:srgbClr val="000000"/>
      </a:dk2>
      <a:lt2>
        <a:srgbClr val="E8E8E8"/>
      </a:lt2>
      <a:accent1>
        <a:srgbClr val="3A1857"/>
      </a:accent1>
      <a:accent2>
        <a:srgbClr val="993AFF"/>
      </a:accent2>
      <a:accent3>
        <a:srgbClr val="B982FF"/>
      </a:accent3>
      <a:accent4>
        <a:srgbClr val="DDBDFF"/>
      </a:accent4>
      <a:accent5>
        <a:srgbClr val="EEDEFF"/>
      </a:accent5>
      <a:accent6>
        <a:srgbClr val="30D6FF"/>
      </a:accent6>
      <a:hlink>
        <a:srgbClr val="3A1857"/>
      </a:hlink>
      <a:folHlink>
        <a:srgbClr val="993A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L-Powerpoint-Template-UCLSans-UserTest" id="{C27536D9-30EE-8F40-884F-9B8503BB78CC}" vid="{2812A23A-B212-8C47-86B3-DEF37C047B0D}"/>
    </a:ext>
  </a:extLst>
</a:theme>
</file>

<file path=ppt/theme/theme2.xml><?xml version="1.0" encoding="utf-8"?>
<a:theme xmlns:a="http://schemas.openxmlformats.org/drawingml/2006/main" name="UCL Slides templates - Complex design theme">
  <a:themeElements>
    <a:clrScheme name="UCL Colours Theme">
      <a:dk1>
        <a:srgbClr val="000000"/>
      </a:dk1>
      <a:lt1>
        <a:srgbClr val="FAFAFA"/>
      </a:lt1>
      <a:dk2>
        <a:srgbClr val="000000"/>
      </a:dk2>
      <a:lt2>
        <a:srgbClr val="E8E8E8"/>
      </a:lt2>
      <a:accent1>
        <a:srgbClr val="3A1857"/>
      </a:accent1>
      <a:accent2>
        <a:srgbClr val="993AFF"/>
      </a:accent2>
      <a:accent3>
        <a:srgbClr val="B982FF"/>
      </a:accent3>
      <a:accent4>
        <a:srgbClr val="DDBDFF"/>
      </a:accent4>
      <a:accent5>
        <a:srgbClr val="EEDEFF"/>
      </a:accent5>
      <a:accent6>
        <a:srgbClr val="30D6FF"/>
      </a:accent6>
      <a:hlink>
        <a:srgbClr val="3A1857"/>
      </a:hlink>
      <a:folHlink>
        <a:srgbClr val="993A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L-Powerpoint-Template-UCLSans-UserTest" id="{C27536D9-30EE-8F40-884F-9B8503BB78CC}" vid="{48DDD679-D01D-0E41-9682-843B2A2815E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UCL Slides templates - Simple theme</Template>
  <TotalTime>3013</TotalTime>
  <Words>1065</Words>
  <Application>Microsoft Office PowerPoint</Application>
  <PresentationFormat>Widescreen</PresentationFormat>
  <Paragraphs>269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Times New Roman</vt:lpstr>
      <vt:lpstr>Cambria Math</vt:lpstr>
      <vt:lpstr>Wingdings</vt:lpstr>
      <vt:lpstr>Aptos</vt:lpstr>
      <vt:lpstr>UCL Sans</vt:lpstr>
      <vt:lpstr>UCL Sans SemiBold</vt:lpstr>
      <vt:lpstr>UCL Slides templates - Simple theme</vt:lpstr>
      <vt:lpstr>UCL Slides templates - Complex design theme</vt:lpstr>
      <vt:lpstr>Accelerating Design of Chemical Recycling of Plastic Waste through Digitalization: A Bubbling Fluidized Bed Reactor Case Study</vt:lpstr>
      <vt:lpstr>Plastic waste outlook</vt:lpstr>
      <vt:lpstr>Plastic waste outlook</vt:lpstr>
      <vt:lpstr>Fluidized bed for thermochemical conversions</vt:lpstr>
      <vt:lpstr>Fluidized bed for thermochemical conversions Key Challenges</vt:lpstr>
      <vt:lpstr>Modelling pathways</vt:lpstr>
      <vt:lpstr>Aim and Objectives</vt:lpstr>
      <vt:lpstr>Methodology</vt:lpstr>
      <vt:lpstr>Methodology</vt:lpstr>
      <vt:lpstr>Methodology</vt:lpstr>
      <vt:lpstr>Results</vt:lpstr>
      <vt:lpstr>Results</vt:lpstr>
      <vt:lpstr>Results</vt:lpstr>
      <vt:lpstr>Results</vt:lpstr>
      <vt:lpstr>Conclusions</vt:lpstr>
      <vt:lpstr>Future works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ucypevl-test</dc:creator>
  <cp:keywords/>
  <dc:description/>
  <cp:lastModifiedBy>Stefano Iannello</cp:lastModifiedBy>
  <cp:revision>321</cp:revision>
  <dcterms:created xsi:type="dcterms:W3CDTF">2025-12-03T11:00:22Z</dcterms:created>
  <dcterms:modified xsi:type="dcterms:W3CDTF">2026-07-07T13:16:01Z</dcterms:modified>
  <cp:category/>
</cp:coreProperties>
</file>